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4" r:id="rId4"/>
  </p:sldMasterIdLst>
  <p:notesMasterIdLst>
    <p:notesMasterId r:id="rId22"/>
  </p:notesMasterIdLst>
  <p:handoutMasterIdLst>
    <p:handoutMasterId r:id="rId23"/>
  </p:handoutMasterIdLst>
  <p:sldIdLst>
    <p:sldId id="257" r:id="rId5"/>
    <p:sldId id="389" r:id="rId6"/>
    <p:sldId id="384" r:id="rId7"/>
    <p:sldId id="392" r:id="rId8"/>
    <p:sldId id="317" r:id="rId9"/>
    <p:sldId id="393" r:id="rId10"/>
    <p:sldId id="394" r:id="rId11"/>
    <p:sldId id="279" r:id="rId12"/>
    <p:sldId id="395" r:id="rId13"/>
    <p:sldId id="270" r:id="rId14"/>
    <p:sldId id="396" r:id="rId15"/>
    <p:sldId id="397" r:id="rId16"/>
    <p:sldId id="398" r:id="rId17"/>
    <p:sldId id="399" r:id="rId18"/>
    <p:sldId id="400" r:id="rId19"/>
    <p:sldId id="281" r:id="rId20"/>
    <p:sldId id="391"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p15:clr>
            <a:srgbClr val="F26B43"/>
          </p15:clr>
        </p15:guide>
        <p15:guide id="3" orient="horz" pos="216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7335B"/>
    <a:srgbClr val="CCE8DA"/>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3725" autoAdjust="0"/>
  </p:normalViewPr>
  <p:slideViewPr>
    <p:cSldViewPr snapToGrid="0">
      <p:cViewPr varScale="1">
        <p:scale>
          <a:sx n="112" d="100"/>
          <a:sy n="112" d="100"/>
        </p:scale>
        <p:origin x="552" y="96"/>
      </p:cViewPr>
      <p:guideLst>
        <p:guide pos="3840"/>
        <p:guide orient="horz" pos="2160"/>
      </p:guideLst>
    </p:cSldViewPr>
  </p:slideViewPr>
  <p:outlineViewPr>
    <p:cViewPr>
      <p:scale>
        <a:sx n="33" d="100"/>
        <a:sy n="33" d="100"/>
      </p:scale>
      <p:origin x="0" y="-2709"/>
    </p:cViewPr>
  </p:outlin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48" d="100"/>
          <a:sy n="48" d="100"/>
        </p:scale>
        <p:origin x="1911" y="4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1471C2C-1567-47F4-803E-468024209D9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058F5B09-2954-46C6-97BB-9E10649FE2C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17F2C1D-F243-42AB-ADF2-E7CB4E04900E}" type="datetimeFigureOut">
              <a:rPr lang="en-US" smtClean="0"/>
              <a:t>02-Dec-22</a:t>
            </a:fld>
            <a:endParaRPr lang="en-US"/>
          </a:p>
        </p:txBody>
      </p:sp>
      <p:sp>
        <p:nvSpPr>
          <p:cNvPr id="4" name="Footer Placeholder 3">
            <a:extLst>
              <a:ext uri="{FF2B5EF4-FFF2-40B4-BE49-F238E27FC236}">
                <a16:creationId xmlns:a16="http://schemas.microsoft.com/office/drawing/2014/main" id="{E39A204B-EBA9-4C6D-BFB2-A104F00C8E2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855F72FC-4D2D-4E5B-A4DD-62E2C822FB1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23CDBB5-5B4A-4483-935D-A73935186B4D}" type="slidenum">
              <a:rPr lang="en-US" smtClean="0"/>
              <a:t>‹#›</a:t>
            </a:fld>
            <a:endParaRPr lang="en-US"/>
          </a:p>
        </p:txBody>
      </p:sp>
    </p:spTree>
    <p:extLst>
      <p:ext uri="{BB962C8B-B14F-4D97-AF65-F5344CB8AC3E}">
        <p14:creationId xmlns:p14="http://schemas.microsoft.com/office/powerpoint/2010/main" val="261923779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20CE34E-5667-4A32-A6BA-10C7A552BC63}" type="datetimeFigureOut">
              <a:rPr lang="en-US" smtClean="0"/>
              <a:t>02-Dec-22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7CCE34D-CFF1-4FFE-815B-D050E7ED2DFD}" type="slidenum">
              <a:rPr lang="en-US" smtClean="0"/>
              <a:t>‹#›</a:t>
            </a:fld>
            <a:endParaRPr lang="en-US"/>
          </a:p>
        </p:txBody>
      </p:sp>
    </p:spTree>
    <p:extLst>
      <p:ext uri="{BB962C8B-B14F-4D97-AF65-F5344CB8AC3E}">
        <p14:creationId xmlns:p14="http://schemas.microsoft.com/office/powerpoint/2010/main" val="39793628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1</a:t>
            </a:fld>
            <a:endParaRPr lang="en-US"/>
          </a:p>
        </p:txBody>
      </p:sp>
    </p:spTree>
    <p:extLst>
      <p:ext uri="{BB962C8B-B14F-4D97-AF65-F5344CB8AC3E}">
        <p14:creationId xmlns:p14="http://schemas.microsoft.com/office/powerpoint/2010/main" val="15608359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3</a:t>
            </a:fld>
            <a:endParaRPr lang="en-US"/>
          </a:p>
        </p:txBody>
      </p:sp>
    </p:spTree>
    <p:extLst>
      <p:ext uri="{BB962C8B-B14F-4D97-AF65-F5344CB8AC3E}">
        <p14:creationId xmlns:p14="http://schemas.microsoft.com/office/powerpoint/2010/main" val="21003312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4</a:t>
            </a:fld>
            <a:endParaRPr lang="en-US"/>
          </a:p>
        </p:txBody>
      </p:sp>
    </p:spTree>
    <p:extLst>
      <p:ext uri="{BB962C8B-B14F-4D97-AF65-F5344CB8AC3E}">
        <p14:creationId xmlns:p14="http://schemas.microsoft.com/office/powerpoint/2010/main" val="27568683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5</a:t>
            </a:fld>
            <a:endParaRPr lang="en-US"/>
          </a:p>
        </p:txBody>
      </p:sp>
    </p:spTree>
    <p:extLst>
      <p:ext uri="{BB962C8B-B14F-4D97-AF65-F5344CB8AC3E}">
        <p14:creationId xmlns:p14="http://schemas.microsoft.com/office/powerpoint/2010/main" val="15865501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10</a:t>
            </a:fld>
            <a:endParaRPr lang="en-US"/>
          </a:p>
        </p:txBody>
      </p:sp>
    </p:spTree>
    <p:extLst>
      <p:ext uri="{BB962C8B-B14F-4D97-AF65-F5344CB8AC3E}">
        <p14:creationId xmlns:p14="http://schemas.microsoft.com/office/powerpoint/2010/main" val="4043041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9E68F591-F3C7-4872-BBA0-0693794F4F11}"/>
              </a:ext>
            </a:extLst>
          </p:cNvPr>
          <p:cNvSpPr>
            <a:spLocks noGrp="1"/>
          </p:cNvSpPr>
          <p:nvPr>
            <p:ph type="ctrTitle" hasCustomPrompt="1"/>
          </p:nvPr>
        </p:nvSpPr>
        <p:spPr>
          <a:xfrm>
            <a:off x="7999414" y="1051551"/>
            <a:ext cx="3565524" cy="2384898"/>
          </a:xfrm>
        </p:spPr>
        <p:txBody>
          <a:bodyPr anchor="b" anchorCtr="0">
            <a:noAutofit/>
          </a:bodyPr>
          <a:lstStyle/>
          <a:p>
            <a:r>
              <a:rPr lang="en-US" sz="4800" dirty="0"/>
              <a:t>3DFloat</a:t>
            </a:r>
          </a:p>
        </p:txBody>
      </p:sp>
      <p:sp>
        <p:nvSpPr>
          <p:cNvPr id="14" name="Picture Placeholder 13">
            <a:extLst>
              <a:ext uri="{FF2B5EF4-FFF2-40B4-BE49-F238E27FC236}">
                <a16:creationId xmlns:a16="http://schemas.microsoft.com/office/drawing/2014/main" id="{967766A8-18D5-4391-8DB7-7BFF6427636C}"/>
              </a:ext>
            </a:extLst>
          </p:cNvPr>
          <p:cNvSpPr>
            <a:spLocks noGrp="1"/>
          </p:cNvSpPr>
          <p:nvPr>
            <p:ph type="pic" sz="quarter" idx="13"/>
          </p:nvPr>
        </p:nvSpPr>
        <p:spPr>
          <a:xfrm>
            <a:off x="0" y="0"/>
            <a:ext cx="7452360" cy="6858000"/>
          </a:xfrm>
          <a:solidFill>
            <a:schemeClr val="accent5"/>
          </a:solidFill>
        </p:spPr>
        <p:txBody>
          <a:bodyPr>
            <a:noAutofit/>
          </a:bodyPr>
          <a:lstStyle/>
          <a:p>
            <a:r>
              <a:rPr lang="en-US"/>
              <a:t>Click icon to add picture</a:t>
            </a:r>
          </a:p>
        </p:txBody>
      </p:sp>
      <p:sp>
        <p:nvSpPr>
          <p:cNvPr id="8" name="Oval 7">
            <a:extLst>
              <a:ext uri="{FF2B5EF4-FFF2-40B4-BE49-F238E27FC236}">
                <a16:creationId xmlns:a16="http://schemas.microsoft.com/office/drawing/2014/main" id="{938AD48E-7D67-4BE9-97B6-DB64DE5253B9}"/>
              </a:ext>
              <a:ext uri="{C183D7F6-B498-43B3-948B-1728B52AA6E4}">
                <adec:decorative xmlns:adec="http://schemas.microsoft.com/office/drawing/2017/decorative" val="1"/>
              </a:ext>
            </a:extLst>
          </p:cNvPr>
          <p:cNvSpPr>
            <a:spLocks noChangeAspect="1"/>
          </p:cNvSpPr>
          <p:nvPr userDrawn="1"/>
        </p:nvSpPr>
        <p:spPr>
          <a:xfrm>
            <a:off x="7999413" y="445272"/>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9" name="Group 8">
            <a:extLst>
              <a:ext uri="{FF2B5EF4-FFF2-40B4-BE49-F238E27FC236}">
                <a16:creationId xmlns:a16="http://schemas.microsoft.com/office/drawing/2014/main" id="{EB6FF8E2-165B-49EB-8120-14190F9491BC}"/>
              </a:ext>
              <a:ext uri="{C183D7F6-B498-43B3-948B-1728B52AA6E4}">
                <adec:decorative xmlns:adec="http://schemas.microsoft.com/office/drawing/2017/decorative" val="1"/>
              </a:ext>
            </a:extLst>
          </p:cNvPr>
          <p:cNvGrpSpPr/>
          <p:nvPr userDrawn="1"/>
        </p:nvGrpSpPr>
        <p:grpSpPr>
          <a:xfrm rot="5400000">
            <a:off x="10915300" y="5534727"/>
            <a:ext cx="667802" cy="631474"/>
            <a:chOff x="10478914" y="1506691"/>
            <a:chExt cx="667802" cy="631474"/>
          </a:xfrm>
        </p:grpSpPr>
        <p:sp>
          <p:nvSpPr>
            <p:cNvPr id="10" name="Freeform: Shape 9">
              <a:extLst>
                <a:ext uri="{FF2B5EF4-FFF2-40B4-BE49-F238E27FC236}">
                  <a16:creationId xmlns:a16="http://schemas.microsoft.com/office/drawing/2014/main" id="{79B763A7-EE7D-4306-8306-01E8C86E6350}"/>
                </a:ext>
              </a:extLst>
            </p:cNvPr>
            <p:cNvSpPr>
              <a:spLocks noChangeAspect="1"/>
            </p:cNvSpPr>
            <p:nvPr/>
          </p:nvSpPr>
          <p:spPr>
            <a:xfrm rot="8100000">
              <a:off x="10606715" y="1506691"/>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Oval 10">
              <a:extLst>
                <a:ext uri="{FF2B5EF4-FFF2-40B4-BE49-F238E27FC236}">
                  <a16:creationId xmlns:a16="http://schemas.microsoft.com/office/drawing/2014/main" id="{4B3A935F-6844-4FCE-B0AE-5492715A58F1}"/>
                </a:ext>
              </a:extLst>
            </p:cNvPr>
            <p:cNvSpPr/>
            <p:nvPr/>
          </p:nvSpPr>
          <p:spPr>
            <a:xfrm rot="13500000">
              <a:off x="10613915" y="1424627"/>
              <a:ext cx="270000" cy="540001"/>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3" name="Text Placeholder 2">
            <a:extLst>
              <a:ext uri="{FF2B5EF4-FFF2-40B4-BE49-F238E27FC236}">
                <a16:creationId xmlns:a16="http://schemas.microsoft.com/office/drawing/2014/main" id="{5B16EB97-6E8A-4B50-8701-7CB158044DCA}"/>
              </a:ext>
            </a:extLst>
          </p:cNvPr>
          <p:cNvSpPr>
            <a:spLocks noGrp="1"/>
          </p:cNvSpPr>
          <p:nvPr>
            <p:ph type="body" sz="quarter" idx="14"/>
          </p:nvPr>
        </p:nvSpPr>
        <p:spPr>
          <a:xfrm>
            <a:off x="7999413" y="3568700"/>
            <a:ext cx="3565524" cy="1731963"/>
          </a:xfrm>
        </p:spPr>
        <p:txBody>
          <a:bodyPr>
            <a:noAutofit/>
          </a:bodyPr>
          <a:lstStyle>
            <a:lvl1pPr>
              <a:buNone/>
              <a:defRPr sz="2000"/>
            </a:lvl1pPr>
            <a:lvl2pPr>
              <a:buNone/>
              <a:defRPr sz="2000"/>
            </a:lvl2pPr>
            <a:lvl3pPr>
              <a:buNone/>
              <a:defRPr sz="2000"/>
            </a:lvl3pPr>
            <a:lvl4pPr>
              <a:buNone/>
              <a:defRPr sz="2000"/>
            </a:lvl4pPr>
            <a:lvl5pPr>
              <a:buNone/>
              <a:defRPr sz="2000"/>
            </a:lvl5pPr>
          </a:lstStyle>
          <a:p>
            <a:pPr lvl="0"/>
            <a:r>
              <a:rPr lang="en-US"/>
              <a:t>Click to edit Master text styles</a:t>
            </a:r>
          </a:p>
        </p:txBody>
      </p:sp>
    </p:spTree>
    <p:extLst>
      <p:ext uri="{BB962C8B-B14F-4D97-AF65-F5344CB8AC3E}">
        <p14:creationId xmlns:p14="http://schemas.microsoft.com/office/powerpoint/2010/main" val="6009488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1_Content 3 column">
    <p:spTree>
      <p:nvGrpSpPr>
        <p:cNvPr id="1" name=""/>
        <p:cNvGrpSpPr/>
        <p:nvPr/>
      </p:nvGrpSpPr>
      <p:grpSpPr>
        <a:xfrm>
          <a:off x="0" y="0"/>
          <a:ext cx="0" cy="0"/>
          <a:chOff x="0" y="0"/>
          <a:chExt cx="0" cy="0"/>
        </a:xfrm>
      </p:grpSpPr>
      <p:grpSp>
        <p:nvGrpSpPr>
          <p:cNvPr id="34" name="Group 33">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p:nvPr/>
        </p:nvGrpSpPr>
        <p:grpSpPr>
          <a:xfrm>
            <a:off x="137931" y="5260967"/>
            <a:ext cx="1980001" cy="1363916"/>
            <a:chOff x="4879602" y="3781429"/>
            <a:chExt cx="1980001" cy="1363916"/>
          </a:xfrm>
        </p:grpSpPr>
        <p:sp>
          <p:nvSpPr>
            <p:cNvPr id="35" name="Freeform: Shape 34">
              <a:extLst>
                <a:ext uri="{FF2B5EF4-FFF2-40B4-BE49-F238E27FC236}">
                  <a16:creationId xmlns:a16="http://schemas.microsoft.com/office/drawing/2014/main" id="{79FAC916-D9BB-4794-81B4-7C47C67E850D}"/>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6" name="Freeform: Shape 35">
              <a:extLst>
                <a:ext uri="{FF2B5EF4-FFF2-40B4-BE49-F238E27FC236}">
                  <a16:creationId xmlns:a16="http://schemas.microsoft.com/office/drawing/2014/main" id="{B5CA2231-7A65-4D16-8400-A210CC41DB73}"/>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sp>
          <p:nvSpPr>
            <p:cNvPr id="37" name="Oval 36">
              <a:extLst>
                <a:ext uri="{FF2B5EF4-FFF2-40B4-BE49-F238E27FC236}">
                  <a16:creationId xmlns:a16="http://schemas.microsoft.com/office/drawing/2014/main" id="{4B089C8C-B82B-4704-88E2-E857A5E21529}"/>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434B90C8-5B4D-456E-AD99-80EF748FDD72}"/>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9" name="Freeform: Shape 18">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ChangeAspect="1"/>
          </p:cNvSpPr>
          <p:nvPr/>
        </p:nvSpPr>
        <p:spPr>
          <a:xfrm rot="2700000">
            <a:off x="10834944" y="17126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Oval 19">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p:nvPr/>
        </p:nvSpPr>
        <p:spPr>
          <a:xfrm rot="8100000">
            <a:off x="10849344" y="51834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Oval 24">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ChangeAspect="1"/>
          </p:cNvSpPr>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Title 1">
            <a:extLst>
              <a:ext uri="{FF2B5EF4-FFF2-40B4-BE49-F238E27FC236}">
                <a16:creationId xmlns:a16="http://schemas.microsoft.com/office/drawing/2014/main" id="{EBCCE83C-72C8-4181-8D03-7CFB23A6FF2D}"/>
              </a:ext>
            </a:extLst>
          </p:cNvPr>
          <p:cNvSpPr>
            <a:spLocks noGrp="1"/>
          </p:cNvSpPr>
          <p:nvPr>
            <p:ph type="title"/>
          </p:nvPr>
        </p:nvSpPr>
        <p:spPr>
          <a:xfrm>
            <a:off x="550862" y="549275"/>
            <a:ext cx="11097551" cy="1332000"/>
          </a:xfrm>
        </p:spPr>
        <p:txBody>
          <a:bodyPr vert="horz" wrap="square" lIns="0" tIns="0" rIns="0" bIns="0" rtlCol="0" anchor="t" anchorCtr="0">
            <a:noAutofit/>
          </a:bodyPr>
          <a:lstStyle>
            <a:lvl1pPr>
              <a:defRPr lang="en-US" sz="4800" dirty="0"/>
            </a:lvl1pPr>
          </a:lstStyle>
          <a:p>
            <a:pPr lvl="0">
              <a:lnSpc>
                <a:spcPct val="100000"/>
              </a:lnSpc>
            </a:pPr>
            <a:r>
              <a:rPr lang="en-US"/>
              <a:t>Click to edit Master title style</a:t>
            </a:r>
            <a:endParaRPr lang="en-US" dirty="0"/>
          </a:p>
        </p:txBody>
      </p:sp>
      <p:sp>
        <p:nvSpPr>
          <p:cNvPr id="16" name="Text Placeholder 2">
            <a:extLst>
              <a:ext uri="{FF2B5EF4-FFF2-40B4-BE49-F238E27FC236}">
                <a16:creationId xmlns:a16="http://schemas.microsoft.com/office/drawing/2014/main" id="{C6FCDFCC-38D1-43A4-918F-491DBA6B2CF6}"/>
              </a:ext>
            </a:extLst>
          </p:cNvPr>
          <p:cNvSpPr>
            <a:spLocks noGrp="1"/>
          </p:cNvSpPr>
          <p:nvPr>
            <p:ph type="body" idx="1"/>
          </p:nvPr>
        </p:nvSpPr>
        <p:spPr>
          <a:xfrm>
            <a:off x="550864" y="1731375"/>
            <a:ext cx="3563936" cy="535354"/>
          </a:xfrm>
        </p:spPr>
        <p:txBody>
          <a:bodyPr anchor="b">
            <a:noAutofit/>
          </a:bodyPr>
          <a:lstStyle>
            <a:lvl1pPr marL="0" indent="0">
              <a:buNone/>
              <a:defRPr sz="20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7" name="Content Placeholder 3">
            <a:extLst>
              <a:ext uri="{FF2B5EF4-FFF2-40B4-BE49-F238E27FC236}">
                <a16:creationId xmlns:a16="http://schemas.microsoft.com/office/drawing/2014/main" id="{8A9CB740-8581-4D62-8481-7ECBBEDA7219}"/>
              </a:ext>
            </a:extLst>
          </p:cNvPr>
          <p:cNvSpPr>
            <a:spLocks noGrp="1"/>
          </p:cNvSpPr>
          <p:nvPr>
            <p:ph sz="half" idx="2"/>
          </p:nvPr>
        </p:nvSpPr>
        <p:spPr>
          <a:xfrm>
            <a:off x="559476" y="2432304"/>
            <a:ext cx="3563936" cy="3515555"/>
          </a:xfrm>
        </p:spPr>
        <p:txBody>
          <a:bodyPr>
            <a:noAutofit/>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2" name="Text Placeholder 4">
            <a:extLst>
              <a:ext uri="{FF2B5EF4-FFF2-40B4-BE49-F238E27FC236}">
                <a16:creationId xmlns:a16="http://schemas.microsoft.com/office/drawing/2014/main" id="{AB16E493-D962-46EC-BBB8-D7E68A640438}"/>
              </a:ext>
            </a:extLst>
          </p:cNvPr>
          <p:cNvSpPr>
            <a:spLocks noGrp="1"/>
          </p:cNvSpPr>
          <p:nvPr>
            <p:ph type="body" sz="quarter" idx="13"/>
          </p:nvPr>
        </p:nvSpPr>
        <p:spPr>
          <a:xfrm>
            <a:off x="4341573" y="1731375"/>
            <a:ext cx="3566160" cy="535354"/>
          </a:xfrm>
        </p:spPr>
        <p:txBody>
          <a:bodyPr vert="horz" wrap="square" lIns="0" tIns="0" rIns="0" bIns="0" rtlCol="0" anchor="b">
            <a:noAutofit/>
          </a:bodyPr>
          <a:lstStyle>
            <a:lvl1pPr>
              <a:buNone/>
              <a:defRPr lang="en-US" sz="2000" b="0" cap="all" spc="200" baseline="0" dirty="0">
                <a:solidFill>
                  <a:schemeClr val="tx1"/>
                </a:solidFill>
              </a:defRPr>
            </a:lvl1pPr>
          </a:lstStyle>
          <a:p>
            <a:pPr marL="228600" lvl="0" indent="-228600"/>
            <a:r>
              <a:rPr lang="en-US"/>
              <a:t>Click to edit Master text styles</a:t>
            </a:r>
          </a:p>
        </p:txBody>
      </p:sp>
      <p:sp>
        <p:nvSpPr>
          <p:cNvPr id="23" name="Content Placeholder 5">
            <a:extLst>
              <a:ext uri="{FF2B5EF4-FFF2-40B4-BE49-F238E27FC236}">
                <a16:creationId xmlns:a16="http://schemas.microsoft.com/office/drawing/2014/main" id="{88CC7C67-1BA6-42A6-B9D3-8EDF70A3DB38}"/>
              </a:ext>
            </a:extLst>
          </p:cNvPr>
          <p:cNvSpPr>
            <a:spLocks noGrp="1"/>
          </p:cNvSpPr>
          <p:nvPr>
            <p:ph sz="quarter" idx="14"/>
          </p:nvPr>
        </p:nvSpPr>
        <p:spPr>
          <a:xfrm>
            <a:off x="4341573" y="2427370"/>
            <a:ext cx="3508755" cy="3515555"/>
          </a:xfrm>
        </p:spPr>
        <p:txBody>
          <a:bodyPr>
            <a:noAutofit/>
          </a:bodyPr>
          <a:lstStyle>
            <a:lvl1pPr>
              <a:defRPr sz="1700"/>
            </a:lvl1pPr>
            <a:lvl2pPr>
              <a:defRPr sz="1700"/>
            </a:lvl2pPr>
            <a:lvl3pPr>
              <a:defRPr sz="1700"/>
            </a:lvl3pPr>
            <a:lvl4pPr>
              <a:defRPr sz="1700"/>
            </a:lvl4pPr>
            <a:lvl5pPr>
              <a:defRPr sz="17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 Placeholder 4">
            <a:extLst>
              <a:ext uri="{FF2B5EF4-FFF2-40B4-BE49-F238E27FC236}">
                <a16:creationId xmlns:a16="http://schemas.microsoft.com/office/drawing/2014/main" id="{C17092A6-D0E6-4EF2-B3B8-AE35438D4D77}"/>
              </a:ext>
            </a:extLst>
          </p:cNvPr>
          <p:cNvSpPr>
            <a:spLocks noGrp="1"/>
          </p:cNvSpPr>
          <p:nvPr>
            <p:ph type="body" sz="quarter" idx="3" hasCustomPrompt="1"/>
          </p:nvPr>
        </p:nvSpPr>
        <p:spPr>
          <a:xfrm>
            <a:off x="8139659" y="1731375"/>
            <a:ext cx="3566160" cy="535354"/>
          </a:xfrm>
        </p:spPr>
        <p:txBody>
          <a:bodyPr vert="horz" wrap="square" lIns="0" tIns="0" rIns="0" bIns="0" rtlCol="0" anchor="b">
            <a:noAutofit/>
          </a:bodyPr>
          <a:lstStyle>
            <a:lvl1pPr>
              <a:buNone/>
              <a:defRPr lang="en-US" sz="2000" b="0" cap="all" spc="200" baseline="0" dirty="0">
                <a:solidFill>
                  <a:schemeClr val="tx1"/>
                </a:solidFill>
              </a:defRPr>
            </a:lvl1pPr>
          </a:lstStyle>
          <a:p>
            <a:pPr marL="228600" lvl="0" indent="-228600"/>
            <a:r>
              <a:rPr lang="en-US" dirty="0"/>
              <a:t>Click to EDIT</a:t>
            </a:r>
          </a:p>
        </p:txBody>
      </p:sp>
      <p:sp>
        <p:nvSpPr>
          <p:cNvPr id="21" name="Content Placeholder 5">
            <a:extLst>
              <a:ext uri="{FF2B5EF4-FFF2-40B4-BE49-F238E27FC236}">
                <a16:creationId xmlns:a16="http://schemas.microsoft.com/office/drawing/2014/main" id="{4534254A-2561-400F-87CB-18A8D3538124}"/>
              </a:ext>
            </a:extLst>
          </p:cNvPr>
          <p:cNvSpPr>
            <a:spLocks noGrp="1"/>
          </p:cNvSpPr>
          <p:nvPr>
            <p:ph sz="quarter" idx="4"/>
          </p:nvPr>
        </p:nvSpPr>
        <p:spPr>
          <a:xfrm>
            <a:off x="8139659" y="2427370"/>
            <a:ext cx="3508755" cy="3515555"/>
          </a:xfrm>
        </p:spPr>
        <p:txBody>
          <a:bodyPr>
            <a:noAutofit/>
          </a:bodyPr>
          <a:lstStyle>
            <a:lvl1pPr>
              <a:defRPr sz="1700"/>
            </a:lvl1pPr>
            <a:lvl2pPr>
              <a:defRPr sz="1700"/>
            </a:lvl2pPr>
            <a:lvl3pPr>
              <a:defRPr sz="1700"/>
            </a:lvl3pPr>
            <a:lvl4pPr>
              <a:defRPr sz="1700"/>
            </a:lvl4pPr>
            <a:lvl5pPr>
              <a:defRPr sz="17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B1BC074-1090-47AF-BDE8-3859BF574BA6}"/>
              </a:ext>
            </a:extLst>
          </p:cNvPr>
          <p:cNvSpPr>
            <a:spLocks noGrp="1"/>
          </p:cNvSpPr>
          <p:nvPr>
            <p:ph type="dt" sz="half" idx="10"/>
          </p:nvPr>
        </p:nvSpPr>
        <p:spPr/>
        <p:txBody>
          <a:bodyPr>
            <a:noAutofit/>
          </a:bodyPr>
          <a:lstStyle/>
          <a:p>
            <a:r>
              <a:rPr lang="en-US"/>
              <a:t>Tuesday, February 2, 20XX</a:t>
            </a:r>
            <a:endParaRPr lang="en-US" dirty="0"/>
          </a:p>
        </p:txBody>
      </p:sp>
      <p:sp>
        <p:nvSpPr>
          <p:cNvPr id="5" name="Footer Placeholder 4">
            <a:extLst>
              <a:ext uri="{FF2B5EF4-FFF2-40B4-BE49-F238E27FC236}">
                <a16:creationId xmlns:a16="http://schemas.microsoft.com/office/drawing/2014/main" id="{F1D6522F-D41A-4734-8BD1-BD6E5A37D04C}"/>
              </a:ext>
            </a:extLst>
          </p:cNvPr>
          <p:cNvSpPr>
            <a:spLocks noGrp="1"/>
          </p:cNvSpPr>
          <p:nvPr>
            <p:ph type="ftr" sz="quarter" idx="11"/>
          </p:nvPr>
        </p:nvSpPr>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id="{D74D4206-406C-42A3-BBD4-44C043180931}"/>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228520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2_Summary">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949202B-67AE-417A-A336-DF5257FFDCF0}"/>
              </a:ext>
            </a:extLst>
          </p:cNvPr>
          <p:cNvSpPr>
            <a:spLocks noGrp="1"/>
          </p:cNvSpPr>
          <p:nvPr>
            <p:ph type="title"/>
          </p:nvPr>
        </p:nvSpPr>
        <p:spPr>
          <a:xfrm>
            <a:off x="550863" y="4508500"/>
            <a:ext cx="4500562" cy="1562959"/>
          </a:xfrm>
        </p:spPr>
        <p:txBody>
          <a:bodyPr wrap="square" anchor="t" anchorCtr="0">
            <a:noAutofit/>
          </a:bodyPr>
          <a:lstStyle/>
          <a:p>
            <a:r>
              <a:rPr lang="en-US"/>
              <a:t>Click to edit Master title style</a:t>
            </a:r>
          </a:p>
        </p:txBody>
      </p:sp>
      <p:sp>
        <p:nvSpPr>
          <p:cNvPr id="10" name="Picture Placeholder 9">
            <a:extLst>
              <a:ext uri="{FF2B5EF4-FFF2-40B4-BE49-F238E27FC236}">
                <a16:creationId xmlns:a16="http://schemas.microsoft.com/office/drawing/2014/main" id="{1786D546-2834-435F-950F-DCEFE654B3B1}"/>
              </a:ext>
            </a:extLst>
          </p:cNvPr>
          <p:cNvSpPr>
            <a:spLocks noGrp="1"/>
          </p:cNvSpPr>
          <p:nvPr>
            <p:ph type="pic" sz="quarter" idx="13"/>
          </p:nvPr>
        </p:nvSpPr>
        <p:spPr>
          <a:xfrm>
            <a:off x="0" y="0"/>
            <a:ext cx="12192000" cy="3776472"/>
          </a:xfrm>
          <a:solidFill>
            <a:schemeClr val="accent5"/>
          </a:solidFill>
        </p:spPr>
        <p:txBody>
          <a:bodyPr>
            <a:noAutofit/>
          </a:bodyPr>
          <a:lstStyle/>
          <a:p>
            <a:r>
              <a:rPr lang="en-US"/>
              <a:t>Click icon to add picture</a:t>
            </a:r>
          </a:p>
        </p:txBody>
      </p:sp>
      <p:sp>
        <p:nvSpPr>
          <p:cNvPr id="7" name="Content Placeholder 6">
            <a:extLst>
              <a:ext uri="{FF2B5EF4-FFF2-40B4-BE49-F238E27FC236}">
                <a16:creationId xmlns:a16="http://schemas.microsoft.com/office/drawing/2014/main" id="{3BD763BD-EAC5-4DB8-81AF-9743BB6A9576}"/>
              </a:ext>
            </a:extLst>
          </p:cNvPr>
          <p:cNvSpPr>
            <a:spLocks noGrp="1"/>
          </p:cNvSpPr>
          <p:nvPr>
            <p:ph sz="quarter" idx="15"/>
          </p:nvPr>
        </p:nvSpPr>
        <p:spPr>
          <a:xfrm>
            <a:off x="5262411" y="4508500"/>
            <a:ext cx="6221412" cy="1563688"/>
          </a:xfrm>
        </p:spPr>
        <p:txBody>
          <a:bodyPr>
            <a:noAutofit/>
          </a:bodyPr>
          <a:lstStyle>
            <a:lvl1pPr marL="0" indent="0">
              <a:buNone/>
              <a:defRPr sz="2000"/>
            </a:lvl1pPr>
            <a:lvl2pPr>
              <a:buNone/>
              <a:defRPr sz="1900"/>
            </a:lvl2pPr>
            <a:lvl3pPr>
              <a:buNone/>
              <a:defRPr sz="1900"/>
            </a:lvl3pPr>
            <a:lvl4pPr>
              <a:buNone/>
              <a:defRPr sz="1900"/>
            </a:lvl4pPr>
            <a:lvl5pPr>
              <a:buNone/>
              <a:defRPr sz="1900"/>
            </a:lvl5pPr>
          </a:lstStyle>
          <a:p>
            <a:pPr lvl="0"/>
            <a:r>
              <a:rPr lang="en-US"/>
              <a:t>Click to edit Master text styles</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8" name="Oval 7">
            <a:extLst>
              <a:ext uri="{FF2B5EF4-FFF2-40B4-BE49-F238E27FC236}">
                <a16:creationId xmlns:a16="http://schemas.microsoft.com/office/drawing/2014/main" id="{446AF837-10C6-44A5-B8D6-960A57487B43}"/>
              </a:ext>
              <a:ext uri="{C183D7F6-B498-43B3-948B-1728B52AA6E4}">
                <adec:decorative xmlns:adec="http://schemas.microsoft.com/office/drawing/2017/decorative" val="1"/>
              </a:ext>
            </a:extLst>
          </p:cNvPr>
          <p:cNvSpPr>
            <a:spLocks noChangeAspect="1"/>
          </p:cNvSpPr>
          <p:nvPr userDrawn="1"/>
        </p:nvSpPr>
        <p:spPr>
          <a:xfrm>
            <a:off x="1225773" y="385222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14254770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3_Closing">
    <p:spTree>
      <p:nvGrpSpPr>
        <p:cNvPr id="1" name=""/>
        <p:cNvGrpSpPr/>
        <p:nvPr/>
      </p:nvGrpSpPr>
      <p:grpSpPr>
        <a:xfrm>
          <a:off x="0" y="0"/>
          <a:ext cx="0" cy="0"/>
          <a:chOff x="0" y="0"/>
          <a:chExt cx="0" cy="0"/>
        </a:xfrm>
      </p:grpSpPr>
      <p:sp>
        <p:nvSpPr>
          <p:cNvPr id="28" name="Title 1">
            <a:extLst>
              <a:ext uri="{FF2B5EF4-FFF2-40B4-BE49-F238E27FC236}">
                <a16:creationId xmlns:a16="http://schemas.microsoft.com/office/drawing/2014/main" id="{97246E34-E6EE-4BF3-A0D3-A20868B5A594}"/>
              </a:ext>
            </a:extLst>
          </p:cNvPr>
          <p:cNvSpPr>
            <a:spLocks noGrp="1"/>
          </p:cNvSpPr>
          <p:nvPr>
            <p:ph type="ctrTitle"/>
          </p:nvPr>
        </p:nvSpPr>
        <p:spPr>
          <a:xfrm>
            <a:off x="550863" y="549275"/>
            <a:ext cx="5437187" cy="2986234"/>
          </a:xfrm>
        </p:spPr>
        <p:txBody>
          <a:bodyPr anchor="b" anchorCtr="0">
            <a:noAutofit/>
          </a:bodyPr>
          <a:lstStyle/>
          <a:p>
            <a:r>
              <a:rPr lang="en-US"/>
              <a:t>Click to edit Master title style</a:t>
            </a:r>
            <a:endParaRPr lang="en-US" dirty="0"/>
          </a:p>
        </p:txBody>
      </p:sp>
      <p:sp>
        <p:nvSpPr>
          <p:cNvPr id="31" name="Subtitle 2">
            <a:extLst>
              <a:ext uri="{FF2B5EF4-FFF2-40B4-BE49-F238E27FC236}">
                <a16:creationId xmlns:a16="http://schemas.microsoft.com/office/drawing/2014/main" id="{45BE5FFB-47D1-4474-B6CA-C3C936DF285E}"/>
              </a:ext>
            </a:extLst>
          </p:cNvPr>
          <p:cNvSpPr>
            <a:spLocks noGrp="1"/>
          </p:cNvSpPr>
          <p:nvPr>
            <p:ph type="subTitle" idx="1"/>
          </p:nvPr>
        </p:nvSpPr>
        <p:spPr>
          <a:xfrm>
            <a:off x="550863" y="3827610"/>
            <a:ext cx="5437187" cy="2265216"/>
          </a:xfrm>
        </p:spPr>
        <p:txBody>
          <a:bodyPr>
            <a:noAutofit/>
          </a:bodyPr>
          <a:lstStyle>
            <a:lvl1pPr>
              <a:buNone/>
              <a:defRPr sz="2400"/>
            </a:lvl1pPr>
          </a:lstStyle>
          <a:p>
            <a:r>
              <a:rPr lang="en-US">
                <a:solidFill>
                  <a:schemeClr val="tx1">
                    <a:alpha val="60000"/>
                  </a:schemeClr>
                </a:solidFill>
              </a:rPr>
              <a:t>Click to edit Master subtitle style</a:t>
            </a:r>
            <a:endParaRPr lang="en-US" dirty="0">
              <a:solidFill>
                <a:schemeClr val="tx1">
                  <a:alpha val="60000"/>
                </a:schemeClr>
              </a:solidFill>
            </a:endParaRPr>
          </a:p>
        </p:txBody>
      </p:sp>
      <p:sp>
        <p:nvSpPr>
          <p:cNvPr id="40" name="Picture Placeholder 39">
            <a:extLst>
              <a:ext uri="{FF2B5EF4-FFF2-40B4-BE49-F238E27FC236}">
                <a16:creationId xmlns:a16="http://schemas.microsoft.com/office/drawing/2014/main" id="{008D9209-1A62-4AC3-BF92-94348A9BC06B}"/>
              </a:ext>
            </a:extLst>
          </p:cNvPr>
          <p:cNvSpPr>
            <a:spLocks noGrp="1"/>
          </p:cNvSpPr>
          <p:nvPr>
            <p:ph type="pic" sz="quarter" idx="15"/>
          </p:nvPr>
        </p:nvSpPr>
        <p:spPr>
          <a:xfrm>
            <a:off x="6556248" y="548640"/>
            <a:ext cx="5084064" cy="2880360"/>
          </a:xfrm>
          <a:solidFill>
            <a:schemeClr val="accent5"/>
          </a:solidFill>
        </p:spPr>
        <p:txBody>
          <a:bodyPr>
            <a:noAutofit/>
          </a:bodyPr>
          <a:lstStyle/>
          <a:p>
            <a:r>
              <a:rPr lang="en-US"/>
              <a:t>Click icon to add picture</a:t>
            </a:r>
            <a:endParaRPr lang="en-US" dirty="0"/>
          </a:p>
        </p:txBody>
      </p:sp>
      <p:sp>
        <p:nvSpPr>
          <p:cNvPr id="42" name="Picture Placeholder 41">
            <a:extLst>
              <a:ext uri="{FF2B5EF4-FFF2-40B4-BE49-F238E27FC236}">
                <a16:creationId xmlns:a16="http://schemas.microsoft.com/office/drawing/2014/main" id="{FADBFB6B-1787-4549-91B6-D748C66B13C6}"/>
              </a:ext>
            </a:extLst>
          </p:cNvPr>
          <p:cNvSpPr>
            <a:spLocks noGrp="1"/>
          </p:cNvSpPr>
          <p:nvPr>
            <p:ph type="pic" sz="quarter" idx="16"/>
          </p:nvPr>
        </p:nvSpPr>
        <p:spPr>
          <a:xfrm>
            <a:off x="6556248" y="3429000"/>
            <a:ext cx="5084064" cy="2880360"/>
          </a:xfrm>
          <a:solidFill>
            <a:schemeClr val="accent5"/>
          </a:solidFill>
        </p:spPr>
        <p:txBody>
          <a:bodyPr>
            <a:noAutofit/>
          </a:bodyPr>
          <a:lstStyle/>
          <a:p>
            <a:r>
              <a:rPr lang="en-US"/>
              <a:t>Click icon to add picture</a:t>
            </a:r>
          </a:p>
        </p:txBody>
      </p:sp>
      <p:grpSp>
        <p:nvGrpSpPr>
          <p:cNvPr id="43" name="Group 42">
            <a:extLst>
              <a:ext uri="{FF2B5EF4-FFF2-40B4-BE49-F238E27FC236}">
                <a16:creationId xmlns:a16="http://schemas.microsoft.com/office/drawing/2014/main" id="{06966E3E-9B30-4375-AC9A-23256CC87D25}"/>
              </a:ext>
              <a:ext uri="{C183D7F6-B498-43B3-948B-1728B52AA6E4}">
                <adec:decorative xmlns:adec="http://schemas.microsoft.com/office/drawing/2017/decorative" val="1"/>
              </a:ext>
            </a:extLst>
          </p:cNvPr>
          <p:cNvGrpSpPr/>
          <p:nvPr userDrawn="1"/>
        </p:nvGrpSpPr>
        <p:grpSpPr>
          <a:xfrm>
            <a:off x="11161347" y="125399"/>
            <a:ext cx="1404698" cy="1155641"/>
            <a:chOff x="11161347" y="125399"/>
            <a:chExt cx="1404698" cy="1155641"/>
          </a:xfrm>
        </p:grpSpPr>
        <p:sp>
          <p:nvSpPr>
            <p:cNvPr id="44" name="Freeform: Shape 43">
              <a:extLst>
                <a:ext uri="{FF2B5EF4-FFF2-40B4-BE49-F238E27FC236}">
                  <a16:creationId xmlns:a16="http://schemas.microsoft.com/office/drawing/2014/main" id="{4EBBC5A2-A37E-47DF-9230-9A75067F1883}"/>
                </a:ext>
              </a:extLst>
            </p:cNvPr>
            <p:cNvSpPr>
              <a:spLocks noChangeAspect="1"/>
            </p:cNvSpPr>
            <p:nvPr/>
          </p:nvSpPr>
          <p:spPr>
            <a:xfrm rot="18900000">
              <a:off x="11161347" y="125399"/>
              <a:ext cx="1341675" cy="926985"/>
            </a:xfrm>
            <a:custGeom>
              <a:avLst/>
              <a:gdLst>
                <a:gd name="connsiteX0" fmla="*/ 1049126 w 1341675"/>
                <a:gd name="connsiteY0" fmla="*/ 8962 h 926985"/>
                <a:gd name="connsiteX1" fmla="*/ 1341675 w 1341675"/>
                <a:gd name="connsiteY1" fmla="*/ 301511 h 926985"/>
                <a:gd name="connsiteX2" fmla="*/ 1130649 w 1341675"/>
                <a:gd name="connsiteY2" fmla="*/ 512537 h 926985"/>
                <a:gd name="connsiteX3" fmla="*/ 1107397 w 1341675"/>
                <a:gd name="connsiteY3" fmla="*/ 499917 h 926985"/>
                <a:gd name="connsiteX4" fmla="*/ 926985 w 1341675"/>
                <a:gd name="connsiteY4" fmla="*/ 463493 h 926985"/>
                <a:gd name="connsiteX5" fmla="*/ 463493 w 1341675"/>
                <a:gd name="connsiteY5" fmla="*/ 926985 h 926985"/>
                <a:gd name="connsiteX6" fmla="*/ 0 w 1341675"/>
                <a:gd name="connsiteY6" fmla="*/ 926985 h 926985"/>
                <a:gd name="connsiteX7" fmla="*/ 926985 w 1341675"/>
                <a:gd name="connsiteY7" fmla="*/ 0 h 926985"/>
                <a:gd name="connsiteX8" fmla="*/ 1021763 w 1341675"/>
                <a:gd name="connsiteY8" fmla="*/ 4786 h 926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41675" h="926985">
                  <a:moveTo>
                    <a:pt x="1049126" y="8962"/>
                  </a:moveTo>
                  <a:lnTo>
                    <a:pt x="1341675" y="301511"/>
                  </a:lnTo>
                  <a:lnTo>
                    <a:pt x="1130649" y="512537"/>
                  </a:lnTo>
                  <a:lnTo>
                    <a:pt x="1107397" y="499917"/>
                  </a:lnTo>
                  <a:cubicBezTo>
                    <a:pt x="1051945" y="476462"/>
                    <a:pt x="990979" y="463493"/>
                    <a:pt x="926985" y="463493"/>
                  </a:cubicBezTo>
                  <a:cubicBezTo>
                    <a:pt x="671005" y="463493"/>
                    <a:pt x="463493" y="671005"/>
                    <a:pt x="463493" y="926985"/>
                  </a:cubicBezTo>
                  <a:lnTo>
                    <a:pt x="0" y="926985"/>
                  </a:lnTo>
                  <a:cubicBezTo>
                    <a:pt x="0" y="415026"/>
                    <a:pt x="415025" y="0"/>
                    <a:pt x="926985" y="0"/>
                  </a:cubicBezTo>
                  <a:cubicBezTo>
                    <a:pt x="958982" y="0"/>
                    <a:pt x="990601" y="1621"/>
                    <a:pt x="1021763" y="4786"/>
                  </a:cubicBezTo>
                  <a:close/>
                </a:path>
              </a:pathLst>
            </a:custGeom>
            <a:solidFill>
              <a:schemeClr val="bg2"/>
            </a:solidFill>
            <a:ln>
              <a:noFill/>
            </a:ln>
            <a:effectLst>
              <a:innerShdw blurRad="254000" dist="50800" dir="54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45" name="Oval 44">
              <a:extLst>
                <a:ext uri="{FF2B5EF4-FFF2-40B4-BE49-F238E27FC236}">
                  <a16:creationId xmlns:a16="http://schemas.microsoft.com/office/drawing/2014/main" id="{11781B9A-C230-4FFC-90A8-E0571B1DEDA7}"/>
                </a:ext>
              </a:extLst>
            </p:cNvPr>
            <p:cNvSpPr/>
            <p:nvPr/>
          </p:nvSpPr>
          <p:spPr>
            <a:xfrm rot="2700000">
              <a:off x="11798454" y="994196"/>
              <a:ext cx="107098" cy="466589"/>
            </a:xfrm>
            <a:prstGeom prst="ellipse">
              <a:avLst/>
            </a:prstGeom>
            <a:solidFill>
              <a:schemeClr val="bg2"/>
            </a:solidFill>
            <a:ln>
              <a:noFill/>
            </a:ln>
            <a:effectLst>
              <a:innerShdw blurRad="63500" dist="254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6" name="Freeform: Shape 45">
              <a:extLst>
                <a:ext uri="{FF2B5EF4-FFF2-40B4-BE49-F238E27FC236}">
                  <a16:creationId xmlns:a16="http://schemas.microsoft.com/office/drawing/2014/main" id="{3295925C-3570-40F1-B3CE-07D947ED4643}"/>
                </a:ext>
              </a:extLst>
            </p:cNvPr>
            <p:cNvSpPr>
              <a:spLocks noChangeAspect="1"/>
            </p:cNvSpPr>
            <p:nvPr/>
          </p:nvSpPr>
          <p:spPr>
            <a:xfrm rot="18900000">
              <a:off x="11228590" y="129580"/>
              <a:ext cx="1337455" cy="1042921"/>
            </a:xfrm>
            <a:custGeom>
              <a:avLst/>
              <a:gdLst>
                <a:gd name="connsiteX0" fmla="*/ 1084058 w 1337455"/>
                <a:gd name="connsiteY0" fmla="*/ 16081 h 1042921"/>
                <a:gd name="connsiteX1" fmla="*/ 1337455 w 1337455"/>
                <a:gd name="connsiteY1" fmla="*/ 269477 h 1042921"/>
                <a:gd name="connsiteX2" fmla="*/ 1060775 w 1337455"/>
                <a:gd name="connsiteY2" fmla="*/ 546158 h 1042921"/>
                <a:gd name="connsiteX3" fmla="*/ 1020394 w 1337455"/>
                <a:gd name="connsiteY3" fmla="*/ 532055 h 1042921"/>
                <a:gd name="connsiteX4" fmla="*/ 926985 w 1337455"/>
                <a:gd name="connsiteY4" fmla="*/ 521461 h 1042921"/>
                <a:gd name="connsiteX5" fmla="*/ 463492 w 1337455"/>
                <a:gd name="connsiteY5" fmla="*/ 1042921 h 1042921"/>
                <a:gd name="connsiteX6" fmla="*/ 0 w 1337455"/>
                <a:gd name="connsiteY6" fmla="*/ 1042921 h 1042921"/>
                <a:gd name="connsiteX7" fmla="*/ 926984 w 1337455"/>
                <a:gd name="connsiteY7" fmla="*/ 0 h 1042921"/>
                <a:gd name="connsiteX8" fmla="*/ 1021763 w 1337455"/>
                <a:gd name="connsiteY8" fmla="*/ 5384 h 1042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7455" h="1042921">
                  <a:moveTo>
                    <a:pt x="1084058" y="16081"/>
                  </a:moveTo>
                  <a:lnTo>
                    <a:pt x="1337455" y="269477"/>
                  </a:lnTo>
                  <a:lnTo>
                    <a:pt x="1060775" y="546158"/>
                  </a:lnTo>
                  <a:lnTo>
                    <a:pt x="1020394" y="532055"/>
                  </a:lnTo>
                  <a:cubicBezTo>
                    <a:pt x="990222" y="525109"/>
                    <a:pt x="958982" y="521461"/>
                    <a:pt x="926985" y="521461"/>
                  </a:cubicBezTo>
                  <a:cubicBezTo>
                    <a:pt x="671005" y="521461"/>
                    <a:pt x="463493" y="754927"/>
                    <a:pt x="463492" y="1042921"/>
                  </a:cubicBezTo>
                  <a:lnTo>
                    <a:pt x="0" y="1042921"/>
                  </a:lnTo>
                  <a:cubicBezTo>
                    <a:pt x="0" y="466932"/>
                    <a:pt x="415025" y="0"/>
                    <a:pt x="926984" y="0"/>
                  </a:cubicBezTo>
                  <a:cubicBezTo>
                    <a:pt x="958982" y="0"/>
                    <a:pt x="990600" y="1824"/>
                    <a:pt x="1021763" y="5384"/>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grpSp>
      <p:grpSp>
        <p:nvGrpSpPr>
          <p:cNvPr id="15" name="Group 14">
            <a:extLst>
              <a:ext uri="{FF2B5EF4-FFF2-40B4-BE49-F238E27FC236}">
                <a16:creationId xmlns:a16="http://schemas.microsoft.com/office/drawing/2014/main" id="{394664AE-6DC5-428F-9AC4-5A8F67571F72}"/>
              </a:ext>
              <a:ext uri="{C183D7F6-B498-43B3-948B-1728B52AA6E4}">
                <adec:decorative xmlns:adec="http://schemas.microsoft.com/office/drawing/2017/decorative" val="1"/>
              </a:ext>
            </a:extLst>
          </p:cNvPr>
          <p:cNvGrpSpPr/>
          <p:nvPr userDrawn="1"/>
        </p:nvGrpSpPr>
        <p:grpSpPr>
          <a:xfrm>
            <a:off x="594036" y="5610392"/>
            <a:ext cx="667802" cy="631474"/>
            <a:chOff x="10478914" y="1506691"/>
            <a:chExt cx="667802" cy="631474"/>
          </a:xfrm>
        </p:grpSpPr>
        <p:sp>
          <p:nvSpPr>
            <p:cNvPr id="16" name="Freeform: Shape 15">
              <a:extLst>
                <a:ext uri="{FF2B5EF4-FFF2-40B4-BE49-F238E27FC236}">
                  <a16:creationId xmlns:a16="http://schemas.microsoft.com/office/drawing/2014/main" id="{8288F304-7DF7-42FB-BD6F-D575128A1DDE}"/>
                </a:ext>
              </a:extLst>
            </p:cNvPr>
            <p:cNvSpPr>
              <a:spLocks noChangeAspect="1"/>
            </p:cNvSpPr>
            <p:nvPr/>
          </p:nvSpPr>
          <p:spPr>
            <a:xfrm rot="8100000">
              <a:off x="10606715" y="1506691"/>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Oval 20">
              <a:extLst>
                <a:ext uri="{FF2B5EF4-FFF2-40B4-BE49-F238E27FC236}">
                  <a16:creationId xmlns:a16="http://schemas.microsoft.com/office/drawing/2014/main" id="{104835D9-7DE9-4DDD-A6C2-1C526822700A}"/>
                </a:ext>
              </a:extLst>
            </p:cNvPr>
            <p:cNvSpPr/>
            <p:nvPr/>
          </p:nvSpPr>
          <p:spPr>
            <a:xfrm rot="13500000">
              <a:off x="10613915" y="1424627"/>
              <a:ext cx="270000" cy="540001"/>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5" name="Date Placeholder 4">
            <a:extLst>
              <a:ext uri="{FF2B5EF4-FFF2-40B4-BE49-F238E27FC236}">
                <a16:creationId xmlns:a16="http://schemas.microsoft.com/office/drawing/2014/main" id="{E57D2D6F-49E8-4217-A908-2D9E43583589}"/>
              </a:ext>
            </a:extLst>
          </p:cNvPr>
          <p:cNvSpPr>
            <a:spLocks noGrp="1"/>
          </p:cNvSpPr>
          <p:nvPr>
            <p:ph type="dt" sz="half" idx="10"/>
          </p:nvPr>
        </p:nvSpPr>
        <p:spPr/>
        <p:txBody>
          <a:bodyPr>
            <a:noAutofit/>
          </a:bodyPr>
          <a:lstStyle/>
          <a:p>
            <a:r>
              <a:rPr lang="en-US"/>
              <a:t>Tuesday, February 2, 20XX</a:t>
            </a:r>
          </a:p>
        </p:txBody>
      </p:sp>
      <p:sp>
        <p:nvSpPr>
          <p:cNvPr id="6" name="Footer Placeholder 5">
            <a:extLst>
              <a:ext uri="{FF2B5EF4-FFF2-40B4-BE49-F238E27FC236}">
                <a16:creationId xmlns:a16="http://schemas.microsoft.com/office/drawing/2014/main" id="{591C4440-6B8D-4A24-A807-8B1302A3DFAF}"/>
              </a:ext>
            </a:extLst>
          </p:cNvPr>
          <p:cNvSpPr>
            <a:spLocks noGrp="1"/>
          </p:cNvSpPr>
          <p:nvPr>
            <p:ph type="ftr" sz="quarter" idx="11"/>
          </p:nvPr>
        </p:nvSpPr>
        <p:spPr/>
        <p:txBody>
          <a:bodyPr>
            <a:noAutofit/>
          </a:bodyPr>
          <a:lstStyle/>
          <a:p>
            <a:r>
              <a:rPr lang="en-US"/>
              <a:t>Sample Footer Text</a:t>
            </a:r>
          </a:p>
        </p:txBody>
      </p:sp>
      <p:sp>
        <p:nvSpPr>
          <p:cNvPr id="7" name="Slide Number Placeholder 6">
            <a:extLst>
              <a:ext uri="{FF2B5EF4-FFF2-40B4-BE49-F238E27FC236}">
                <a16:creationId xmlns:a16="http://schemas.microsoft.com/office/drawing/2014/main" id="{76CFE189-E20B-4108-B290-244424336512}"/>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17" name="Oval 16">
            <a:extLst>
              <a:ext uri="{FF2B5EF4-FFF2-40B4-BE49-F238E27FC236}">
                <a16:creationId xmlns:a16="http://schemas.microsoft.com/office/drawing/2014/main" id="{83C43C1C-00B3-40E0-B073-B8C56206D07D}"/>
              </a:ext>
              <a:ext uri="{C183D7F6-B498-43B3-948B-1728B52AA6E4}">
                <adec:decorative xmlns:adec="http://schemas.microsoft.com/office/drawing/2017/decorative" val="1"/>
              </a:ext>
            </a:extLst>
          </p:cNvPr>
          <p:cNvSpPr>
            <a:spLocks noChangeAspect="1"/>
          </p:cNvSpPr>
          <p:nvPr userDrawn="1"/>
        </p:nvSpPr>
        <p:spPr>
          <a:xfrm>
            <a:off x="5303845" y="5427212"/>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7273191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77394-0A20-4CF6-9066-CFC2C1C9D30F}"/>
              </a:ext>
            </a:extLst>
          </p:cNvPr>
          <p:cNvSpPr>
            <a:spLocks noGrp="1"/>
          </p:cNvSpPr>
          <p:nvPr>
            <p:ph type="ctrTitle"/>
          </p:nvPr>
        </p:nvSpPr>
        <p:spPr>
          <a:xfrm>
            <a:off x="3359149" y="389840"/>
            <a:ext cx="8281987" cy="2954655"/>
          </a:xfrm>
        </p:spPr>
        <p:txBody>
          <a:bodyPr anchor="t" anchorCtr="0">
            <a:noAutofit/>
          </a:bodyPr>
          <a:lstStyle>
            <a:lvl1pPr algn="l">
              <a:lnSpc>
                <a:spcPct val="100000"/>
              </a:lnSpc>
              <a:defRPr sz="6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F10971F-8922-4B23-9C80-0643D7E35026}"/>
              </a:ext>
            </a:extLst>
          </p:cNvPr>
          <p:cNvSpPr>
            <a:spLocks noGrp="1"/>
          </p:cNvSpPr>
          <p:nvPr>
            <p:ph type="subTitle" idx="1"/>
          </p:nvPr>
        </p:nvSpPr>
        <p:spPr>
          <a:xfrm>
            <a:off x="3359149" y="3536951"/>
            <a:ext cx="8281989" cy="2555874"/>
          </a:xfrm>
        </p:spPr>
        <p:txBody>
          <a:bodyPr>
            <a:noAutofit/>
          </a:bodyPr>
          <a:lstStyle>
            <a:lvl1pPr marL="0" indent="0" algn="l">
              <a:lnSpc>
                <a:spcPct val="100000"/>
              </a:lnSpc>
              <a:buNone/>
              <a:defRPr sz="2400">
                <a:solidFill>
                  <a:schemeClr val="tx1">
                    <a:alpha val="8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8B1BC074-1090-47AF-BDE8-3859BF574BA6}"/>
              </a:ext>
            </a:extLst>
          </p:cNvPr>
          <p:cNvSpPr>
            <a:spLocks noGrp="1"/>
          </p:cNvSpPr>
          <p:nvPr>
            <p:ph type="dt" sz="half" idx="10"/>
          </p:nvPr>
        </p:nvSpPr>
        <p:spPr/>
        <p:txBody>
          <a:bodyPr>
            <a:noAutofit/>
          </a:bodyPr>
          <a:lstStyle/>
          <a:p>
            <a:r>
              <a:rPr lang="en-US"/>
              <a:t>Tuesday, February 2, 20XX</a:t>
            </a:r>
            <a:endParaRPr lang="en-US" dirty="0"/>
          </a:p>
        </p:txBody>
      </p:sp>
      <p:sp>
        <p:nvSpPr>
          <p:cNvPr id="5" name="Footer Placeholder 4">
            <a:extLst>
              <a:ext uri="{FF2B5EF4-FFF2-40B4-BE49-F238E27FC236}">
                <a16:creationId xmlns:a16="http://schemas.microsoft.com/office/drawing/2014/main" id="{F1D6522F-D41A-4734-8BD1-BD6E5A37D04C}"/>
              </a:ext>
            </a:extLst>
          </p:cNvPr>
          <p:cNvSpPr>
            <a:spLocks noGrp="1"/>
          </p:cNvSpPr>
          <p:nvPr>
            <p:ph type="ftr" sz="quarter" idx="11"/>
          </p:nvPr>
        </p:nvSpPr>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id="{D74D4206-406C-42A3-BBD4-44C043180931}"/>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19" name="Freeform: Shape 18">
            <a:extLst>
              <a:ext uri="{FF2B5EF4-FFF2-40B4-BE49-F238E27FC236}">
                <a16:creationId xmlns:a16="http://schemas.microsoft.com/office/drawing/2014/main" id="{82184FF4-7029-4ED7-813A-192E60608764}"/>
              </a:ext>
            </a:extLst>
          </p:cNvPr>
          <p:cNvSpPr>
            <a:spLocks noChangeAspect="1"/>
          </p:cNvSpPr>
          <p:nvPr/>
        </p:nvSpPr>
        <p:spPr>
          <a:xfrm rot="2700000">
            <a:off x="612445" y="48188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Oval 19">
            <a:extLst>
              <a:ext uri="{FF2B5EF4-FFF2-40B4-BE49-F238E27FC236}">
                <a16:creationId xmlns:a16="http://schemas.microsoft.com/office/drawing/2014/main" id="{AAA7AB09-557C-41AD-9113-FF9F68FA1035}"/>
              </a:ext>
            </a:extLst>
          </p:cNvPr>
          <p:cNvSpPr/>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Oval 24">
            <a:extLst>
              <a:ext uri="{FF2B5EF4-FFF2-40B4-BE49-F238E27FC236}">
                <a16:creationId xmlns:a16="http://schemas.microsoft.com/office/drawing/2014/main" id="{EF99ECAA-1F11-4937-BBA6-51935AB44C9D}"/>
              </a:ext>
            </a:extLst>
          </p:cNvPr>
          <p:cNvSpPr>
            <a:spLocks noChangeAspect="1"/>
          </p:cNvSpPr>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34" name="Group 33">
            <a:extLst>
              <a:ext uri="{FF2B5EF4-FFF2-40B4-BE49-F238E27FC236}">
                <a16:creationId xmlns:a16="http://schemas.microsoft.com/office/drawing/2014/main" id="{79DE9FAB-6BBA-4CFE-B67D-77B47F01ECA4}"/>
              </a:ext>
            </a:extLst>
          </p:cNvPr>
          <p:cNvGrpSpPr/>
          <p:nvPr/>
        </p:nvGrpSpPr>
        <p:grpSpPr>
          <a:xfrm>
            <a:off x="1329952" y="4524379"/>
            <a:ext cx="1980001" cy="1363916"/>
            <a:chOff x="4879602" y="3781429"/>
            <a:chExt cx="1980001" cy="1363916"/>
          </a:xfrm>
        </p:grpSpPr>
        <p:sp>
          <p:nvSpPr>
            <p:cNvPr id="35" name="Freeform: Shape 34">
              <a:extLst>
                <a:ext uri="{FF2B5EF4-FFF2-40B4-BE49-F238E27FC236}">
                  <a16:creationId xmlns:a16="http://schemas.microsoft.com/office/drawing/2014/main" id="{79FAC916-D9BB-4794-81B4-7C47C67E850D}"/>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6" name="Freeform: Shape 35">
              <a:extLst>
                <a:ext uri="{FF2B5EF4-FFF2-40B4-BE49-F238E27FC236}">
                  <a16:creationId xmlns:a16="http://schemas.microsoft.com/office/drawing/2014/main" id="{B5CA2231-7A65-4D16-8400-A210CC41DB73}"/>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sp>
          <p:nvSpPr>
            <p:cNvPr id="37" name="Oval 36">
              <a:extLst>
                <a:ext uri="{FF2B5EF4-FFF2-40B4-BE49-F238E27FC236}">
                  <a16:creationId xmlns:a16="http://schemas.microsoft.com/office/drawing/2014/main" id="{4B089C8C-B82B-4704-88E2-E857A5E21529}"/>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434B90C8-5B4D-456E-AD99-80EF748FDD72}"/>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Tree>
    <p:extLst>
      <p:ext uri="{BB962C8B-B14F-4D97-AF65-F5344CB8AC3E}">
        <p14:creationId xmlns:p14="http://schemas.microsoft.com/office/powerpoint/2010/main" val="341236291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2" name="Oval 21">
            <a:extLst>
              <a:ext uri="{FF2B5EF4-FFF2-40B4-BE49-F238E27FC236}">
                <a16:creationId xmlns:a16="http://schemas.microsoft.com/office/drawing/2014/main" id="{94729CA3-91C4-4A89-9448-A2F0E409177A}"/>
              </a:ext>
            </a:extLst>
          </p:cNvPr>
          <p:cNvSpPr>
            <a:spLocks noChangeAspect="1"/>
          </p:cNvSpPr>
          <p:nvPr/>
        </p:nvSpPr>
        <p:spPr>
          <a:xfrm>
            <a:off x="11069864" y="33337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3" name="Group 12">
            <a:extLst>
              <a:ext uri="{FF2B5EF4-FFF2-40B4-BE49-F238E27FC236}">
                <a16:creationId xmlns:a16="http://schemas.microsoft.com/office/drawing/2014/main" id="{168347B7-45FA-4A01-924D-DC385B720B3E}"/>
              </a:ext>
            </a:extLst>
          </p:cNvPr>
          <p:cNvGrpSpPr/>
          <p:nvPr/>
        </p:nvGrpSpPr>
        <p:grpSpPr>
          <a:xfrm>
            <a:off x="331786" y="5528198"/>
            <a:ext cx="631474" cy="667800"/>
            <a:chOff x="2994153" y="1378666"/>
            <a:chExt cx="631474" cy="667800"/>
          </a:xfrm>
        </p:grpSpPr>
        <p:sp>
          <p:nvSpPr>
            <p:cNvPr id="20" name="Freeform: Shape 19">
              <a:extLst>
                <a:ext uri="{FF2B5EF4-FFF2-40B4-BE49-F238E27FC236}">
                  <a16:creationId xmlns:a16="http://schemas.microsoft.com/office/drawing/2014/main" id="{31167DA1-25D1-4E60-A62E-42B6F56A96EC}"/>
                </a:ext>
              </a:extLst>
            </p:cNvPr>
            <p:cNvSpPr>
              <a:spLocks noChangeAspect="1"/>
            </p:cNvSpPr>
            <p:nvPr/>
          </p:nvSpPr>
          <p:spPr>
            <a:xfrm rot="2700000">
              <a:off x="3039890" y="1332929"/>
              <a:ext cx="540000"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Oval 20">
              <a:extLst>
                <a:ext uri="{FF2B5EF4-FFF2-40B4-BE49-F238E27FC236}">
                  <a16:creationId xmlns:a16="http://schemas.microsoft.com/office/drawing/2014/main" id="{6B7B7215-A661-477E-91D0-CDBE5564D2B9}"/>
                </a:ext>
              </a:extLst>
            </p:cNvPr>
            <p:cNvSpPr/>
            <p:nvPr/>
          </p:nvSpPr>
          <p:spPr>
            <a:xfrm rot="8100000">
              <a:off x="3047090" y="1506466"/>
              <a:ext cx="270000" cy="54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8978E540-142B-4A82-9C3F-E61BC190AEED}"/>
              </a:ext>
            </a:extLst>
          </p:cNvPr>
          <p:cNvSpPr>
            <a:spLocks noGrp="1"/>
          </p:cNvSpPr>
          <p:nvPr>
            <p:ph type="title"/>
          </p:nvPr>
        </p:nvSpPr>
        <p:spPr>
          <a:xfrm>
            <a:off x="550863" y="549275"/>
            <a:ext cx="11090274" cy="1332000"/>
          </a:xfrm>
        </p:spPr>
        <p:txBody>
          <a:bodyPr>
            <a:noAutofit/>
          </a:bodyPr>
          <a:lstStyle>
            <a:lvl1pPr>
              <a:lnSpc>
                <a:spcPct val="100000"/>
              </a:lnSpc>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2C6BF36-D4F5-4363-B440-BDAE50BBD4B6}"/>
              </a:ext>
            </a:extLst>
          </p:cNvPr>
          <p:cNvSpPr>
            <a:spLocks noGrp="1"/>
          </p:cNvSpPr>
          <p:nvPr>
            <p:ph sz="half" idx="1"/>
          </p:nvPr>
        </p:nvSpPr>
        <p:spPr>
          <a:xfrm>
            <a:off x="550862" y="2097175"/>
            <a:ext cx="5435600" cy="399565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F8362910-87AA-4E67-992D-8D4822FD89FE}"/>
              </a:ext>
            </a:extLst>
          </p:cNvPr>
          <p:cNvSpPr>
            <a:spLocks noGrp="1"/>
          </p:cNvSpPr>
          <p:nvPr>
            <p:ph sz="half" idx="2"/>
          </p:nvPr>
        </p:nvSpPr>
        <p:spPr>
          <a:xfrm>
            <a:off x="6205538" y="2097175"/>
            <a:ext cx="5435600" cy="399565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BB99A8AF-0998-4613-B1D8-C14ECBFFDF67}"/>
              </a:ext>
            </a:extLst>
          </p:cNvPr>
          <p:cNvSpPr>
            <a:spLocks noGrp="1"/>
          </p:cNvSpPr>
          <p:nvPr>
            <p:ph type="dt" sz="half" idx="10"/>
          </p:nvPr>
        </p:nvSpPr>
        <p:spPr/>
        <p:txBody>
          <a:bodyPr>
            <a:noAutofit/>
          </a:bodyPr>
          <a:lstStyle/>
          <a:p>
            <a:r>
              <a:rPr lang="en-US"/>
              <a:t>Tuesday, February 2, 20XX</a:t>
            </a:r>
          </a:p>
        </p:txBody>
      </p:sp>
      <p:sp>
        <p:nvSpPr>
          <p:cNvPr id="6" name="Footer Placeholder 5">
            <a:extLst>
              <a:ext uri="{FF2B5EF4-FFF2-40B4-BE49-F238E27FC236}">
                <a16:creationId xmlns:a16="http://schemas.microsoft.com/office/drawing/2014/main" id="{66E44EAA-B8A9-4428-A9DF-1174DA940990}"/>
              </a:ext>
            </a:extLst>
          </p:cNvPr>
          <p:cNvSpPr>
            <a:spLocks noGrp="1"/>
          </p:cNvSpPr>
          <p:nvPr>
            <p:ph type="ftr" sz="quarter" idx="11"/>
          </p:nvPr>
        </p:nvSpPr>
        <p:spPr/>
        <p:txBody>
          <a:bodyPr>
            <a:noAutofit/>
          </a:bodyPr>
          <a:lstStyle/>
          <a:p>
            <a:r>
              <a:rPr lang="en-US"/>
              <a:t>Sample Footer Text</a:t>
            </a:r>
          </a:p>
        </p:txBody>
      </p:sp>
      <p:sp>
        <p:nvSpPr>
          <p:cNvPr id="7" name="Slide Number Placeholder 6">
            <a:extLst>
              <a:ext uri="{FF2B5EF4-FFF2-40B4-BE49-F238E27FC236}">
                <a16:creationId xmlns:a16="http://schemas.microsoft.com/office/drawing/2014/main" id="{19E5C381-C899-4BF9-B584-2D78074D1CB2}"/>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61716504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85833253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778B0BE9-88B0-4883-9BA9-CD594C400EC1}"/>
              </a:ext>
            </a:extLst>
          </p:cNvPr>
          <p:cNvGrpSpPr/>
          <p:nvPr/>
        </p:nvGrpSpPr>
        <p:grpSpPr>
          <a:xfrm>
            <a:off x="4949631" y="5111861"/>
            <a:ext cx="1262947" cy="1335600"/>
            <a:chOff x="2678417" y="2427951"/>
            <a:chExt cx="1262947" cy="1335600"/>
          </a:xfrm>
        </p:grpSpPr>
        <p:sp>
          <p:nvSpPr>
            <p:cNvPr id="11" name="Freeform: Shape 10">
              <a:extLst>
                <a:ext uri="{FF2B5EF4-FFF2-40B4-BE49-F238E27FC236}">
                  <a16:creationId xmlns:a16="http://schemas.microsoft.com/office/drawing/2014/main" id="{C59DCBF3-7AFA-4CD1-A918-BC6DDE674E6C}"/>
                </a:ext>
              </a:extLst>
            </p:cNvPr>
            <p:cNvSpPr>
              <a:spLocks noChangeAspect="1"/>
            </p:cNvSpPr>
            <p:nvPr/>
          </p:nvSpPr>
          <p:spPr>
            <a:xfrm rot="2700000">
              <a:off x="2769891" y="2336477"/>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Oval 11">
              <a:extLst>
                <a:ext uri="{FF2B5EF4-FFF2-40B4-BE49-F238E27FC236}">
                  <a16:creationId xmlns:a16="http://schemas.microsoft.com/office/drawing/2014/main" id="{06964A02-96E1-4654-9187-DDDE7409F75B}"/>
                </a:ext>
              </a:extLst>
            </p:cNvPr>
            <p:cNvSpPr/>
            <p:nvPr/>
          </p:nvSpPr>
          <p:spPr>
            <a:xfrm rot="8100000">
              <a:off x="2784291" y="2683551"/>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BF3FF76C-A012-4CDA-8AE7-E9413955716A}"/>
              </a:ext>
            </a:extLst>
          </p:cNvPr>
          <p:cNvSpPr>
            <a:spLocks noGrp="1"/>
          </p:cNvSpPr>
          <p:nvPr>
            <p:ph type="title"/>
          </p:nvPr>
        </p:nvSpPr>
        <p:spPr>
          <a:xfrm>
            <a:off x="550863" y="549275"/>
            <a:ext cx="11090275" cy="984885"/>
          </a:xfrm>
        </p:spPr>
        <p:txBody>
          <a:bodyPr anchor="t">
            <a:noAutofit/>
          </a:bodyPr>
          <a:lstStyle>
            <a:lvl1pPr>
              <a:lnSpc>
                <a:spcPct val="100000"/>
              </a:lnSpc>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11A4C80-DC38-4641-924F-90D6078CF592}"/>
              </a:ext>
            </a:extLst>
          </p:cNvPr>
          <p:cNvSpPr>
            <a:spLocks noGrp="1"/>
          </p:cNvSpPr>
          <p:nvPr>
            <p:ph idx="1"/>
          </p:nvPr>
        </p:nvSpPr>
        <p:spPr>
          <a:xfrm>
            <a:off x="4295775" y="1750060"/>
            <a:ext cx="7345362" cy="4342765"/>
          </a:xfrm>
        </p:spPr>
        <p:txBody>
          <a:bodyPr>
            <a:noAutofit/>
          </a:bodyPr>
          <a:lstStyle>
            <a:lvl1pPr>
              <a:defRPr sz="1600"/>
            </a:lvl1pPr>
            <a:lvl2pPr>
              <a:defRPr sz="1600"/>
            </a:lvl2pPr>
            <a:lvl3pPr>
              <a:defRPr sz="1600"/>
            </a:lvl3pPr>
            <a:lvl4pPr>
              <a:defRPr sz="16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82C42771-D3A7-4072-85DC-B7C5E530E8AA}"/>
              </a:ext>
            </a:extLst>
          </p:cNvPr>
          <p:cNvSpPr>
            <a:spLocks noGrp="1"/>
          </p:cNvSpPr>
          <p:nvPr>
            <p:ph type="body" sz="half" idx="2"/>
          </p:nvPr>
        </p:nvSpPr>
        <p:spPr>
          <a:xfrm>
            <a:off x="550863" y="1750060"/>
            <a:ext cx="3565525" cy="4342765"/>
          </a:xfrm>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BD47AB1-6EB5-4E2C-B4A7-42DC643E9FF9}"/>
              </a:ext>
            </a:extLst>
          </p:cNvPr>
          <p:cNvSpPr>
            <a:spLocks noGrp="1"/>
          </p:cNvSpPr>
          <p:nvPr>
            <p:ph type="dt" sz="half" idx="10"/>
          </p:nvPr>
        </p:nvSpPr>
        <p:spPr/>
        <p:txBody>
          <a:bodyPr>
            <a:noAutofit/>
          </a:bodyPr>
          <a:lstStyle/>
          <a:p>
            <a:r>
              <a:rPr lang="en-US"/>
              <a:t>Tuesday, February 2, 20XX</a:t>
            </a:r>
          </a:p>
        </p:txBody>
      </p:sp>
      <p:sp>
        <p:nvSpPr>
          <p:cNvPr id="6" name="Footer Placeholder 5">
            <a:extLst>
              <a:ext uri="{FF2B5EF4-FFF2-40B4-BE49-F238E27FC236}">
                <a16:creationId xmlns:a16="http://schemas.microsoft.com/office/drawing/2014/main" id="{5BA9D15F-B6ED-46E1-9840-0B625880EE4B}"/>
              </a:ext>
            </a:extLst>
          </p:cNvPr>
          <p:cNvSpPr>
            <a:spLocks noGrp="1"/>
          </p:cNvSpPr>
          <p:nvPr>
            <p:ph type="ftr" sz="quarter" idx="11"/>
          </p:nvPr>
        </p:nvSpPr>
        <p:spPr/>
        <p:txBody>
          <a:bodyPr>
            <a:noAutofit/>
          </a:bodyPr>
          <a:lstStyle/>
          <a:p>
            <a:r>
              <a:rPr lang="en-US"/>
              <a:t>Sample Footer Text</a:t>
            </a:r>
          </a:p>
        </p:txBody>
      </p:sp>
      <p:sp>
        <p:nvSpPr>
          <p:cNvPr id="7" name="Slide Number Placeholder 6">
            <a:extLst>
              <a:ext uri="{FF2B5EF4-FFF2-40B4-BE49-F238E27FC236}">
                <a16:creationId xmlns:a16="http://schemas.microsoft.com/office/drawing/2014/main" id="{CDAEB023-7A5E-4087-B75E-A38A80EE5D01}"/>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9835628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Agenda">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0923D16-1EC5-4C17-ABA8-B13A1256B36F}"/>
              </a:ext>
            </a:extLst>
          </p:cNvPr>
          <p:cNvSpPr>
            <a:spLocks noGrp="1"/>
          </p:cNvSpPr>
          <p:nvPr>
            <p:ph type="title" hasCustomPrompt="1"/>
          </p:nvPr>
        </p:nvSpPr>
        <p:spPr>
          <a:xfrm>
            <a:off x="550864" y="549275"/>
            <a:ext cx="3565524" cy="1997855"/>
          </a:xfrm>
        </p:spPr>
        <p:txBody>
          <a:bodyPr wrap="square" anchor="b" anchorCtr="0">
            <a:noAutofit/>
          </a:bodyPr>
          <a:lstStyle>
            <a:lvl1pPr>
              <a:defRPr/>
            </a:lvl1pPr>
          </a:lstStyle>
          <a:p>
            <a:r>
              <a:rPr lang="en-US" dirty="0"/>
              <a:t>Click to add title</a:t>
            </a:r>
          </a:p>
        </p:txBody>
      </p:sp>
      <p:sp>
        <p:nvSpPr>
          <p:cNvPr id="7" name="Content Placeholder 2">
            <a:extLst>
              <a:ext uri="{FF2B5EF4-FFF2-40B4-BE49-F238E27FC236}">
                <a16:creationId xmlns:a16="http://schemas.microsoft.com/office/drawing/2014/main" id="{50294D8B-CF64-4C26-8C78-57A375E7D33B}"/>
              </a:ext>
            </a:extLst>
          </p:cNvPr>
          <p:cNvSpPr>
            <a:spLocks noGrp="1"/>
          </p:cNvSpPr>
          <p:nvPr>
            <p:ph idx="1" hasCustomPrompt="1"/>
          </p:nvPr>
        </p:nvSpPr>
        <p:spPr>
          <a:xfrm>
            <a:off x="550863" y="2677306"/>
            <a:ext cx="3565525" cy="3415519"/>
          </a:xfrm>
        </p:spPr>
        <p:txBody>
          <a:bodyPr anchor="t" anchorCtr="0">
            <a:noAutofit/>
          </a:bodyPr>
          <a:lstStyle>
            <a:lvl1pPr>
              <a:buNone/>
              <a:defRPr/>
            </a:lvl1pPr>
          </a:lstStyle>
          <a:p>
            <a:pPr>
              <a:lnSpc>
                <a:spcPct val="120000"/>
              </a:lnSpc>
            </a:pPr>
            <a:r>
              <a:rPr lang="en-US" sz="1600" dirty="0"/>
              <a:t>Click to add text</a:t>
            </a:r>
          </a:p>
        </p:txBody>
      </p:sp>
      <p:sp>
        <p:nvSpPr>
          <p:cNvPr id="17" name="Picture Placeholder 16">
            <a:extLst>
              <a:ext uri="{FF2B5EF4-FFF2-40B4-BE49-F238E27FC236}">
                <a16:creationId xmlns:a16="http://schemas.microsoft.com/office/drawing/2014/main" id="{67BCF456-426F-435B-8DF0-A32A44F5A889}"/>
              </a:ext>
            </a:extLst>
          </p:cNvPr>
          <p:cNvSpPr>
            <a:spLocks noGrp="1"/>
          </p:cNvSpPr>
          <p:nvPr>
            <p:ph type="pic" sz="quarter" idx="13"/>
          </p:nvPr>
        </p:nvSpPr>
        <p:spPr>
          <a:xfrm>
            <a:off x="5208928" y="1596771"/>
            <a:ext cx="3448558" cy="3448558"/>
          </a:xfrm>
          <a:custGeom>
            <a:avLst/>
            <a:gdLst>
              <a:gd name="connsiteX0" fmla="*/ 1724279 w 3448558"/>
              <a:gd name="connsiteY0" fmla="*/ 0 h 3448558"/>
              <a:gd name="connsiteX1" fmla="*/ 3448558 w 3448558"/>
              <a:gd name="connsiteY1" fmla="*/ 1724279 h 3448558"/>
              <a:gd name="connsiteX2" fmla="*/ 1724279 w 3448558"/>
              <a:gd name="connsiteY2" fmla="*/ 3448558 h 3448558"/>
              <a:gd name="connsiteX3" fmla="*/ 0 w 3448558"/>
              <a:gd name="connsiteY3" fmla="*/ 1724279 h 3448558"/>
              <a:gd name="connsiteX4" fmla="*/ 1724279 w 3448558"/>
              <a:gd name="connsiteY4" fmla="*/ 0 h 34485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8558" h="3448558">
                <a:moveTo>
                  <a:pt x="1724279" y="0"/>
                </a:moveTo>
                <a:cubicBezTo>
                  <a:pt x="2676572" y="0"/>
                  <a:pt x="3448558" y="771986"/>
                  <a:pt x="3448558" y="1724279"/>
                </a:cubicBezTo>
                <a:cubicBezTo>
                  <a:pt x="3448558" y="2676572"/>
                  <a:pt x="2676572" y="3448558"/>
                  <a:pt x="1724279" y="3448558"/>
                </a:cubicBezTo>
                <a:cubicBezTo>
                  <a:pt x="771986" y="3448558"/>
                  <a:pt x="0" y="2676572"/>
                  <a:pt x="0" y="1724279"/>
                </a:cubicBezTo>
                <a:cubicBezTo>
                  <a:pt x="0" y="771986"/>
                  <a:pt x="771986" y="0"/>
                  <a:pt x="1724279" y="0"/>
                </a:cubicBezTo>
                <a:close/>
              </a:path>
            </a:pathLst>
          </a:custGeom>
          <a:solidFill>
            <a:schemeClr val="accent5"/>
          </a:solidFill>
        </p:spPr>
        <p:txBody>
          <a:bodyPr wrap="square">
            <a:noAutofit/>
          </a:bodyPr>
          <a:lstStyle/>
          <a:p>
            <a:r>
              <a:rPr lang="en-US"/>
              <a:t>Click icon to add picture</a:t>
            </a:r>
          </a:p>
        </p:txBody>
      </p:sp>
      <p:sp>
        <p:nvSpPr>
          <p:cNvPr id="22" name="Picture Placeholder 21">
            <a:extLst>
              <a:ext uri="{FF2B5EF4-FFF2-40B4-BE49-F238E27FC236}">
                <a16:creationId xmlns:a16="http://schemas.microsoft.com/office/drawing/2014/main" id="{4813A609-7079-46D5-9C1D-52004ABDAC9D}"/>
              </a:ext>
            </a:extLst>
          </p:cNvPr>
          <p:cNvSpPr>
            <a:spLocks noGrp="1"/>
          </p:cNvSpPr>
          <p:nvPr>
            <p:ph type="pic" sz="quarter" idx="14"/>
          </p:nvPr>
        </p:nvSpPr>
        <p:spPr>
          <a:xfrm>
            <a:off x="8918575" y="596392"/>
            <a:ext cx="2263776" cy="2263776"/>
          </a:xfrm>
          <a:custGeom>
            <a:avLst/>
            <a:gdLst>
              <a:gd name="connsiteX0" fmla="*/ 1131888 w 2263776"/>
              <a:gd name="connsiteY0" fmla="*/ 0 h 2263776"/>
              <a:gd name="connsiteX1" fmla="*/ 2263776 w 2263776"/>
              <a:gd name="connsiteY1" fmla="*/ 1131888 h 2263776"/>
              <a:gd name="connsiteX2" fmla="*/ 1131888 w 2263776"/>
              <a:gd name="connsiteY2" fmla="*/ 2263776 h 2263776"/>
              <a:gd name="connsiteX3" fmla="*/ 0 w 2263776"/>
              <a:gd name="connsiteY3" fmla="*/ 1131888 h 2263776"/>
              <a:gd name="connsiteX4" fmla="*/ 1131888 w 2263776"/>
              <a:gd name="connsiteY4" fmla="*/ 0 h 2263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3776" h="2263776">
                <a:moveTo>
                  <a:pt x="1131888" y="0"/>
                </a:moveTo>
                <a:cubicBezTo>
                  <a:pt x="1757012" y="0"/>
                  <a:pt x="2263776" y="506764"/>
                  <a:pt x="2263776" y="1131888"/>
                </a:cubicBezTo>
                <a:cubicBezTo>
                  <a:pt x="2263776" y="1757012"/>
                  <a:pt x="1757012" y="2263776"/>
                  <a:pt x="1131888" y="2263776"/>
                </a:cubicBezTo>
                <a:cubicBezTo>
                  <a:pt x="506764" y="2263776"/>
                  <a:pt x="0" y="1757012"/>
                  <a:pt x="0" y="1131888"/>
                </a:cubicBezTo>
                <a:cubicBezTo>
                  <a:pt x="0" y="506764"/>
                  <a:pt x="506764" y="0"/>
                  <a:pt x="1131888" y="0"/>
                </a:cubicBezTo>
                <a:close/>
              </a:path>
            </a:pathLst>
          </a:custGeom>
          <a:solidFill>
            <a:schemeClr val="accent5"/>
          </a:solidFill>
        </p:spPr>
        <p:txBody>
          <a:bodyPr wrap="square">
            <a:noAutofit/>
          </a:bodyPr>
          <a:lstStyle/>
          <a:p>
            <a:r>
              <a:rPr lang="en-US"/>
              <a:t>Click icon to add picture</a:t>
            </a:r>
          </a:p>
        </p:txBody>
      </p:sp>
      <p:sp>
        <p:nvSpPr>
          <p:cNvPr id="25" name="Picture Placeholder 24">
            <a:extLst>
              <a:ext uri="{FF2B5EF4-FFF2-40B4-BE49-F238E27FC236}">
                <a16:creationId xmlns:a16="http://schemas.microsoft.com/office/drawing/2014/main" id="{A14F21DF-D5E0-4C6C-BA2C-D69D65DBB18E}"/>
              </a:ext>
            </a:extLst>
          </p:cNvPr>
          <p:cNvSpPr>
            <a:spLocks noGrp="1"/>
          </p:cNvSpPr>
          <p:nvPr>
            <p:ph type="pic" sz="quarter" idx="15"/>
          </p:nvPr>
        </p:nvSpPr>
        <p:spPr>
          <a:xfrm>
            <a:off x="9091612" y="3324733"/>
            <a:ext cx="2936876" cy="2936876"/>
          </a:xfrm>
          <a:custGeom>
            <a:avLst/>
            <a:gdLst>
              <a:gd name="connsiteX0" fmla="*/ 1468438 w 2936876"/>
              <a:gd name="connsiteY0" fmla="*/ 0 h 2936876"/>
              <a:gd name="connsiteX1" fmla="*/ 2936876 w 2936876"/>
              <a:gd name="connsiteY1" fmla="*/ 1468438 h 2936876"/>
              <a:gd name="connsiteX2" fmla="*/ 1468438 w 2936876"/>
              <a:gd name="connsiteY2" fmla="*/ 2936876 h 2936876"/>
              <a:gd name="connsiteX3" fmla="*/ 0 w 2936876"/>
              <a:gd name="connsiteY3" fmla="*/ 1468438 h 2936876"/>
              <a:gd name="connsiteX4" fmla="*/ 1468438 w 2936876"/>
              <a:gd name="connsiteY4" fmla="*/ 0 h 29368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6876" h="2936876">
                <a:moveTo>
                  <a:pt x="1468438" y="0"/>
                </a:moveTo>
                <a:cubicBezTo>
                  <a:pt x="2279434" y="0"/>
                  <a:pt x="2936876" y="657442"/>
                  <a:pt x="2936876" y="1468438"/>
                </a:cubicBezTo>
                <a:cubicBezTo>
                  <a:pt x="2936876" y="2279434"/>
                  <a:pt x="2279434" y="2936876"/>
                  <a:pt x="1468438" y="2936876"/>
                </a:cubicBezTo>
                <a:cubicBezTo>
                  <a:pt x="657442" y="2936876"/>
                  <a:pt x="0" y="2279434"/>
                  <a:pt x="0" y="1468438"/>
                </a:cubicBezTo>
                <a:cubicBezTo>
                  <a:pt x="0" y="657442"/>
                  <a:pt x="657442" y="0"/>
                  <a:pt x="1468438" y="0"/>
                </a:cubicBezTo>
                <a:close/>
              </a:path>
            </a:pathLst>
          </a:custGeom>
          <a:solidFill>
            <a:schemeClr val="accent5"/>
          </a:solidFill>
        </p:spPr>
        <p:txBody>
          <a:bodyPr wrap="square">
            <a:noAutofit/>
          </a:bodyPr>
          <a:lstStyle/>
          <a:p>
            <a:r>
              <a:rPr lang="en-US"/>
              <a:t>Click icon to add picture</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6" name="Oval 5">
            <a:extLst>
              <a:ext uri="{FF2B5EF4-FFF2-40B4-BE49-F238E27FC236}">
                <a16:creationId xmlns:a16="http://schemas.microsoft.com/office/drawing/2014/main" id="{92FF63B4-C261-4597-9EE0-811D250B9D21}"/>
              </a:ext>
              <a:ext uri="{C183D7F6-B498-43B3-948B-1728B52AA6E4}">
                <adec:decorative xmlns:adec="http://schemas.microsoft.com/office/drawing/2017/decorative" val="1"/>
              </a:ext>
            </a:extLst>
          </p:cNvPr>
          <p:cNvSpPr>
            <a:spLocks noChangeAspect="1"/>
          </p:cNvSpPr>
          <p:nvPr userDrawn="1"/>
        </p:nvSpPr>
        <p:spPr>
          <a:xfrm>
            <a:off x="6548755" y="850167"/>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0" name="Group 9">
            <a:extLst>
              <a:ext uri="{FF2B5EF4-FFF2-40B4-BE49-F238E27FC236}">
                <a16:creationId xmlns:a16="http://schemas.microsoft.com/office/drawing/2014/main" id="{F92CF088-7F97-4A11-8A81-0EF641F6986F}"/>
              </a:ext>
              <a:ext uri="{C183D7F6-B498-43B3-948B-1728B52AA6E4}">
                <adec:decorative xmlns:adec="http://schemas.microsoft.com/office/drawing/2017/decorative" val="1"/>
              </a:ext>
            </a:extLst>
          </p:cNvPr>
          <p:cNvGrpSpPr/>
          <p:nvPr userDrawn="1"/>
        </p:nvGrpSpPr>
        <p:grpSpPr>
          <a:xfrm>
            <a:off x="5602297" y="5691007"/>
            <a:ext cx="667802" cy="631474"/>
            <a:chOff x="3409557" y="4940429"/>
            <a:chExt cx="667802" cy="631474"/>
          </a:xfrm>
        </p:grpSpPr>
        <p:sp>
          <p:nvSpPr>
            <p:cNvPr id="11" name="Freeform: Shape 10">
              <a:extLst>
                <a:ext uri="{FF2B5EF4-FFF2-40B4-BE49-F238E27FC236}">
                  <a16:creationId xmlns:a16="http://schemas.microsoft.com/office/drawing/2014/main" id="{165B23B7-CE74-4974-ABD8-BFA31D583416}"/>
                </a:ext>
              </a:extLst>
            </p:cNvPr>
            <p:cNvSpPr>
              <a:spLocks noChangeAspect="1"/>
            </p:cNvSpPr>
            <p:nvPr/>
          </p:nvSpPr>
          <p:spPr>
            <a:xfrm rot="8100000">
              <a:off x="3537358" y="4940429"/>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Oval 11">
              <a:extLst>
                <a:ext uri="{FF2B5EF4-FFF2-40B4-BE49-F238E27FC236}">
                  <a16:creationId xmlns:a16="http://schemas.microsoft.com/office/drawing/2014/main" id="{FF99BB1F-6C9D-4972-9EF4-98ACD7BE71E5}"/>
                </a:ext>
              </a:extLst>
            </p:cNvPr>
            <p:cNvSpPr/>
            <p:nvPr/>
          </p:nvSpPr>
          <p:spPr>
            <a:xfrm rot="13500000">
              <a:off x="3544558" y="4858365"/>
              <a:ext cx="270000" cy="540001"/>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Tree>
    <p:extLst>
      <p:ext uri="{BB962C8B-B14F-4D97-AF65-F5344CB8AC3E}">
        <p14:creationId xmlns:p14="http://schemas.microsoft.com/office/powerpoint/2010/main" val="42841202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Introduction">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A458B3A1-C77D-4AFC-B2C8-79520B53C452}"/>
              </a:ext>
            </a:extLst>
          </p:cNvPr>
          <p:cNvSpPr>
            <a:spLocks noGrp="1"/>
          </p:cNvSpPr>
          <p:nvPr>
            <p:ph type="title"/>
          </p:nvPr>
        </p:nvSpPr>
        <p:spPr>
          <a:xfrm>
            <a:off x="550863" y="4507200"/>
            <a:ext cx="4500562" cy="1562959"/>
          </a:xfrm>
        </p:spPr>
        <p:txBody>
          <a:bodyPr wrap="square" anchor="t" anchorCtr="0">
            <a:noAutofit/>
          </a:bodyPr>
          <a:lstStyle/>
          <a:p>
            <a:r>
              <a:rPr lang="en-US"/>
              <a:t>Click to edit Master title style</a:t>
            </a:r>
            <a:endParaRPr lang="en-US" dirty="0"/>
          </a:p>
        </p:txBody>
      </p:sp>
      <p:sp>
        <p:nvSpPr>
          <p:cNvPr id="12" name="Picture Placeholder 11">
            <a:extLst>
              <a:ext uri="{FF2B5EF4-FFF2-40B4-BE49-F238E27FC236}">
                <a16:creationId xmlns:a16="http://schemas.microsoft.com/office/drawing/2014/main" id="{F551DA26-B267-4F28-B4D0-65B3EF6E1112}"/>
              </a:ext>
            </a:extLst>
          </p:cNvPr>
          <p:cNvSpPr>
            <a:spLocks noGrp="1"/>
          </p:cNvSpPr>
          <p:nvPr>
            <p:ph type="pic" sz="quarter" idx="13"/>
          </p:nvPr>
        </p:nvSpPr>
        <p:spPr>
          <a:xfrm>
            <a:off x="0" y="0"/>
            <a:ext cx="3054096" cy="3776472"/>
          </a:xfrm>
          <a:solidFill>
            <a:schemeClr val="accent5"/>
          </a:solidFill>
        </p:spPr>
        <p:txBody>
          <a:bodyPr>
            <a:noAutofit/>
          </a:bodyPr>
          <a:lstStyle/>
          <a:p>
            <a:r>
              <a:rPr lang="en-US"/>
              <a:t>Click icon to add picture</a:t>
            </a:r>
          </a:p>
        </p:txBody>
      </p:sp>
      <p:sp>
        <p:nvSpPr>
          <p:cNvPr id="18" name="Picture Placeholder 11">
            <a:extLst>
              <a:ext uri="{FF2B5EF4-FFF2-40B4-BE49-F238E27FC236}">
                <a16:creationId xmlns:a16="http://schemas.microsoft.com/office/drawing/2014/main" id="{95544A62-DA23-4840-99DE-09AFC8F4DC48}"/>
              </a:ext>
            </a:extLst>
          </p:cNvPr>
          <p:cNvSpPr>
            <a:spLocks noGrp="1"/>
          </p:cNvSpPr>
          <p:nvPr>
            <p:ph type="pic" sz="quarter" idx="14"/>
          </p:nvPr>
        </p:nvSpPr>
        <p:spPr>
          <a:xfrm>
            <a:off x="3054096" y="0"/>
            <a:ext cx="3054096" cy="3776472"/>
          </a:xfrm>
          <a:solidFill>
            <a:schemeClr val="accent5"/>
          </a:solidFill>
        </p:spPr>
        <p:txBody>
          <a:bodyPr>
            <a:noAutofit/>
          </a:bodyPr>
          <a:lstStyle/>
          <a:p>
            <a:r>
              <a:rPr lang="en-US"/>
              <a:t>Click icon to add picture</a:t>
            </a:r>
          </a:p>
        </p:txBody>
      </p:sp>
      <p:sp>
        <p:nvSpPr>
          <p:cNvPr id="19" name="Picture Placeholder 11">
            <a:extLst>
              <a:ext uri="{FF2B5EF4-FFF2-40B4-BE49-F238E27FC236}">
                <a16:creationId xmlns:a16="http://schemas.microsoft.com/office/drawing/2014/main" id="{0C91AF30-C5BB-4601-BDEB-E60C93A16933}"/>
              </a:ext>
            </a:extLst>
          </p:cNvPr>
          <p:cNvSpPr>
            <a:spLocks noGrp="1"/>
          </p:cNvSpPr>
          <p:nvPr>
            <p:ph type="pic" sz="quarter" idx="15"/>
          </p:nvPr>
        </p:nvSpPr>
        <p:spPr>
          <a:xfrm>
            <a:off x="6083808" y="0"/>
            <a:ext cx="3054096" cy="3776472"/>
          </a:xfrm>
          <a:solidFill>
            <a:schemeClr val="accent5"/>
          </a:solidFill>
        </p:spPr>
        <p:txBody>
          <a:bodyPr>
            <a:noAutofit/>
          </a:bodyPr>
          <a:lstStyle/>
          <a:p>
            <a:r>
              <a:rPr lang="en-US"/>
              <a:t>Click icon to add picture</a:t>
            </a:r>
          </a:p>
        </p:txBody>
      </p:sp>
      <p:sp>
        <p:nvSpPr>
          <p:cNvPr id="20" name="Picture Placeholder 11">
            <a:extLst>
              <a:ext uri="{FF2B5EF4-FFF2-40B4-BE49-F238E27FC236}">
                <a16:creationId xmlns:a16="http://schemas.microsoft.com/office/drawing/2014/main" id="{5B625AA5-EA5B-4115-A461-DA2C7087D83E}"/>
              </a:ext>
            </a:extLst>
          </p:cNvPr>
          <p:cNvSpPr>
            <a:spLocks noGrp="1"/>
          </p:cNvSpPr>
          <p:nvPr>
            <p:ph type="pic" sz="quarter" idx="16"/>
          </p:nvPr>
        </p:nvSpPr>
        <p:spPr>
          <a:xfrm>
            <a:off x="9137904" y="0"/>
            <a:ext cx="3054096" cy="3776472"/>
          </a:xfrm>
          <a:solidFill>
            <a:schemeClr val="accent5"/>
          </a:solidFill>
        </p:spPr>
        <p:txBody>
          <a:bodyPr>
            <a:noAutofit/>
          </a:bodyPr>
          <a:lstStyle/>
          <a:p>
            <a:r>
              <a:rPr lang="en-US"/>
              <a:t>Click icon to add picture</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11" name="Content Placeholder 6">
            <a:extLst>
              <a:ext uri="{FF2B5EF4-FFF2-40B4-BE49-F238E27FC236}">
                <a16:creationId xmlns:a16="http://schemas.microsoft.com/office/drawing/2014/main" id="{1B1AE41C-3196-4E6F-A3A8-313A92677FF3}"/>
              </a:ext>
            </a:extLst>
          </p:cNvPr>
          <p:cNvSpPr>
            <a:spLocks noGrp="1"/>
          </p:cNvSpPr>
          <p:nvPr>
            <p:ph sz="quarter" idx="15"/>
          </p:nvPr>
        </p:nvSpPr>
        <p:spPr>
          <a:xfrm>
            <a:off x="5262411" y="4508500"/>
            <a:ext cx="6221412" cy="1563688"/>
          </a:xfrm>
        </p:spPr>
        <p:txBody>
          <a:bodyPr>
            <a:noAutofit/>
          </a:bodyPr>
          <a:lstStyle>
            <a:lvl1pPr marL="228600" indent="-228600">
              <a:lnSpc>
                <a:spcPct val="100000"/>
              </a:lnSpc>
              <a:buFont typeface="Arial" panose="020B0604020202020204" pitchFamily="34" charset="0"/>
              <a:buChar char="•"/>
              <a:defRPr sz="2000"/>
            </a:lvl1pPr>
            <a:lvl2pPr>
              <a:buNone/>
              <a:defRPr sz="1900"/>
            </a:lvl2pPr>
            <a:lvl3pPr>
              <a:buNone/>
              <a:defRPr sz="1900"/>
            </a:lvl3pPr>
            <a:lvl4pPr>
              <a:buNone/>
              <a:defRPr sz="1900"/>
            </a:lvl4pPr>
            <a:lvl5pPr>
              <a:buNone/>
              <a:defRPr sz="1900"/>
            </a:lvl5pPr>
          </a:lstStyle>
          <a:p>
            <a:pPr lvl="0"/>
            <a:r>
              <a:rPr lang="en-US"/>
              <a:t>Click to edit Master text styles</a:t>
            </a:r>
          </a:p>
        </p:txBody>
      </p:sp>
    </p:spTree>
    <p:extLst>
      <p:ext uri="{BB962C8B-B14F-4D97-AF65-F5344CB8AC3E}">
        <p14:creationId xmlns:p14="http://schemas.microsoft.com/office/powerpoint/2010/main" val="25702607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Section break">
    <p:bg>
      <p:bgRef idx="1001">
        <a:schemeClr val="bg1"/>
      </p:bgRef>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F75B2FBE-0C5C-48AA-8D7F-9D5B7373CC9A}"/>
              </a:ext>
            </a:extLst>
          </p:cNvPr>
          <p:cNvSpPr>
            <a:spLocks noGrp="1"/>
          </p:cNvSpPr>
          <p:nvPr>
            <p:ph type="pic" sz="quarter" idx="13"/>
          </p:nvPr>
        </p:nvSpPr>
        <p:spPr>
          <a:xfrm>
            <a:off x="0" y="0"/>
            <a:ext cx="12192000" cy="6858000"/>
          </a:xfrm>
          <a:solidFill>
            <a:schemeClr val="accent5"/>
          </a:solidFill>
        </p:spPr>
        <p:txBody>
          <a:bodyPr/>
          <a:lstStyle/>
          <a:p>
            <a:r>
              <a:rPr lang="en-US"/>
              <a:t>Click icon to add picture</a:t>
            </a:r>
          </a:p>
        </p:txBody>
      </p:sp>
      <p:sp>
        <p:nvSpPr>
          <p:cNvPr id="4" name="Date Placeholder 3">
            <a:extLst>
              <a:ext uri="{FF2B5EF4-FFF2-40B4-BE49-F238E27FC236}">
                <a16:creationId xmlns:a16="http://schemas.microsoft.com/office/drawing/2014/main" id="{56403DDF-462A-45CE-931B-010AB4F73C3F}"/>
              </a:ext>
            </a:extLst>
          </p:cNvPr>
          <p:cNvSpPr>
            <a:spLocks noGrp="1"/>
          </p:cNvSpPr>
          <p:nvPr>
            <p:ph type="dt" sz="half" idx="10"/>
          </p:nvPr>
        </p:nvSpPr>
        <p:spPr/>
        <p:txBody>
          <a:bodyPr/>
          <a:lstStyle/>
          <a:p>
            <a:r>
              <a:rPr lang="en-US"/>
              <a:t>Tuesday, February 2, 20XX</a:t>
            </a:r>
          </a:p>
        </p:txBody>
      </p:sp>
      <p:sp>
        <p:nvSpPr>
          <p:cNvPr id="5" name="Footer Placeholder 4">
            <a:extLst>
              <a:ext uri="{FF2B5EF4-FFF2-40B4-BE49-F238E27FC236}">
                <a16:creationId xmlns:a16="http://schemas.microsoft.com/office/drawing/2014/main" id="{39E10702-2ACF-4768-9E91-8CB87B89594D}"/>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E8DFA722-391E-4FCF-8E15-0D7E2EC02B63}"/>
              </a:ext>
            </a:extLst>
          </p:cNvPr>
          <p:cNvSpPr>
            <a:spLocks noGrp="1"/>
          </p:cNvSpPr>
          <p:nvPr>
            <p:ph type="sldNum" sz="quarter" idx="12"/>
          </p:nvPr>
        </p:nvSpPr>
        <p:spPr/>
        <p:txBody>
          <a:bodyPr/>
          <a:lstStyle/>
          <a:p>
            <a:fld id="{DBA1B0FB-D917-4C8C-928F-313BD683BF39}" type="slidenum">
              <a:rPr lang="en-US" smtClean="0"/>
              <a:t>‹#›</a:t>
            </a:fld>
            <a:endParaRPr lang="en-US"/>
          </a:p>
        </p:txBody>
      </p:sp>
      <p:sp>
        <p:nvSpPr>
          <p:cNvPr id="13" name="Rectangle 12">
            <a:extLst>
              <a:ext uri="{FF2B5EF4-FFF2-40B4-BE49-F238E27FC236}">
                <a16:creationId xmlns:a16="http://schemas.microsoft.com/office/drawing/2014/main" id="{80517979-166D-4AAA-ABBC-0C3E5C2ECF37}"/>
              </a:ext>
              <a:ext uri="{C183D7F6-B498-43B3-948B-1728B52AA6E4}">
                <adec:decorative xmlns:adec="http://schemas.microsoft.com/office/drawing/2017/decorative" val="1"/>
              </a:ext>
            </a:extLst>
          </p:cNvPr>
          <p:cNvSpPr/>
          <p:nvPr userDrawn="1"/>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E111559-B769-4E2A-A891-97B3C4AA6BAC}"/>
              </a:ext>
            </a:extLst>
          </p:cNvPr>
          <p:cNvSpPr/>
          <p:nvPr userDrawn="1"/>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
            <a:extLst>
              <a:ext uri="{FF2B5EF4-FFF2-40B4-BE49-F238E27FC236}">
                <a16:creationId xmlns:a16="http://schemas.microsoft.com/office/drawing/2014/main" id="{754E1219-253E-4FEF-A576-83857F44BA01}"/>
              </a:ext>
            </a:extLst>
          </p:cNvPr>
          <p:cNvSpPr>
            <a:spLocks noGrp="1"/>
          </p:cNvSpPr>
          <p:nvPr>
            <p:ph type="ctrTitle"/>
          </p:nvPr>
        </p:nvSpPr>
        <p:spPr>
          <a:xfrm>
            <a:off x="550863" y="549275"/>
            <a:ext cx="5437187" cy="2986234"/>
          </a:xfrm>
        </p:spPr>
        <p:txBody>
          <a:bodyPr anchor="b" anchorCtr="0">
            <a:noAutofit/>
          </a:bodyPr>
          <a:lstStyle>
            <a:lvl1pPr>
              <a:defRPr sz="6400"/>
            </a:lvl1pPr>
          </a:lstStyle>
          <a:p>
            <a:r>
              <a:rPr lang="en-US"/>
              <a:t>Click to edit Master title style</a:t>
            </a:r>
            <a:endParaRPr lang="en-US" dirty="0"/>
          </a:p>
        </p:txBody>
      </p:sp>
      <p:sp>
        <p:nvSpPr>
          <p:cNvPr id="16" name="Subtitle 2">
            <a:extLst>
              <a:ext uri="{FF2B5EF4-FFF2-40B4-BE49-F238E27FC236}">
                <a16:creationId xmlns:a16="http://schemas.microsoft.com/office/drawing/2014/main" id="{93411FC5-0B5A-4566-9984-827485AF9265}"/>
              </a:ext>
            </a:extLst>
          </p:cNvPr>
          <p:cNvSpPr>
            <a:spLocks noGrp="1"/>
          </p:cNvSpPr>
          <p:nvPr>
            <p:ph type="subTitle" idx="1"/>
          </p:nvPr>
        </p:nvSpPr>
        <p:spPr>
          <a:xfrm>
            <a:off x="550863" y="3816724"/>
            <a:ext cx="5437187" cy="2265216"/>
          </a:xfrm>
        </p:spPr>
        <p:txBody>
          <a:bodyPr>
            <a:noAutofit/>
          </a:bodyPr>
          <a:lstStyle>
            <a:lvl1pPr>
              <a:buNone/>
              <a:defRPr sz="2400"/>
            </a:lvl1pPr>
          </a:lstStyle>
          <a:p>
            <a:r>
              <a:rPr lang="en-US">
                <a:solidFill>
                  <a:schemeClr val="tx1">
                    <a:alpha val="60000"/>
                  </a:schemeClr>
                </a:solidFill>
              </a:rPr>
              <a:t>Click to edit Master subtitle style</a:t>
            </a:r>
            <a:endParaRPr lang="en-US" dirty="0">
              <a:solidFill>
                <a:schemeClr val="tx1">
                  <a:alpha val="60000"/>
                </a:schemeClr>
              </a:solidFill>
            </a:endParaRPr>
          </a:p>
        </p:txBody>
      </p:sp>
    </p:spTree>
    <p:extLst>
      <p:ext uri="{BB962C8B-B14F-4D97-AF65-F5344CB8AC3E}">
        <p14:creationId xmlns:p14="http://schemas.microsoft.com/office/powerpoint/2010/main" val="1023429560"/>
      </p:ext>
    </p:extLst>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Section break">
    <p:bg>
      <p:bgRef idx="1001">
        <a:schemeClr val="bg1"/>
      </p:bgRef>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F75B2FBE-0C5C-48AA-8D7F-9D5B7373CC9A}"/>
              </a:ext>
            </a:extLst>
          </p:cNvPr>
          <p:cNvSpPr>
            <a:spLocks noGrp="1"/>
          </p:cNvSpPr>
          <p:nvPr>
            <p:ph type="pic" sz="quarter" idx="13"/>
          </p:nvPr>
        </p:nvSpPr>
        <p:spPr>
          <a:xfrm>
            <a:off x="0" y="0"/>
            <a:ext cx="12192000" cy="6858000"/>
          </a:xfrm>
          <a:solidFill>
            <a:schemeClr val="bg2"/>
          </a:solidFill>
        </p:spPr>
        <p:txBody>
          <a:bodyPr/>
          <a:lstStyle/>
          <a:p>
            <a:r>
              <a:rPr lang="en-US"/>
              <a:t>Click icon to add picture</a:t>
            </a:r>
          </a:p>
        </p:txBody>
      </p:sp>
      <p:sp>
        <p:nvSpPr>
          <p:cNvPr id="16" name="Subtitle 2">
            <a:extLst>
              <a:ext uri="{FF2B5EF4-FFF2-40B4-BE49-F238E27FC236}">
                <a16:creationId xmlns:a16="http://schemas.microsoft.com/office/drawing/2014/main" id="{93411FC5-0B5A-4566-9984-827485AF9265}"/>
              </a:ext>
            </a:extLst>
          </p:cNvPr>
          <p:cNvSpPr>
            <a:spLocks noGrp="1"/>
          </p:cNvSpPr>
          <p:nvPr>
            <p:ph type="subTitle" idx="1"/>
          </p:nvPr>
        </p:nvSpPr>
        <p:spPr>
          <a:xfrm>
            <a:off x="0" y="3557281"/>
            <a:ext cx="6640285" cy="3300719"/>
          </a:xfrm>
          <a:gradFill>
            <a:gsLst>
              <a:gs pos="0">
                <a:schemeClr val="bg2">
                  <a:alpha val="0"/>
                </a:schemeClr>
              </a:gs>
              <a:gs pos="50000">
                <a:schemeClr val="bg2">
                  <a:alpha val="60000"/>
                </a:schemeClr>
              </a:gs>
            </a:gsLst>
            <a:lin ang="10800000" scaled="1"/>
          </a:gradFill>
        </p:spPr>
        <p:txBody>
          <a:bodyPr>
            <a:noAutofit/>
          </a:bodyPr>
          <a:lstStyle>
            <a:lvl1pPr marL="548640" indent="0">
              <a:lnSpc>
                <a:spcPct val="200000"/>
              </a:lnSpc>
              <a:buNone/>
              <a:defRPr/>
            </a:lvl1pPr>
          </a:lstStyle>
          <a:p>
            <a:r>
              <a:rPr lang="en-US">
                <a:solidFill>
                  <a:schemeClr val="tx1">
                    <a:alpha val="60000"/>
                  </a:schemeClr>
                </a:solidFill>
              </a:rPr>
              <a:t>Click to edit Master subtitle style</a:t>
            </a:r>
            <a:endParaRPr lang="en-US" dirty="0">
              <a:solidFill>
                <a:schemeClr val="tx1">
                  <a:alpha val="60000"/>
                </a:schemeClr>
              </a:solidFill>
            </a:endParaRPr>
          </a:p>
        </p:txBody>
      </p:sp>
      <p:sp>
        <p:nvSpPr>
          <p:cNvPr id="15" name="Title 1">
            <a:extLst>
              <a:ext uri="{FF2B5EF4-FFF2-40B4-BE49-F238E27FC236}">
                <a16:creationId xmlns:a16="http://schemas.microsoft.com/office/drawing/2014/main" id="{754E1219-253E-4FEF-A576-83857F44BA01}"/>
              </a:ext>
            </a:extLst>
          </p:cNvPr>
          <p:cNvSpPr>
            <a:spLocks noGrp="1"/>
          </p:cNvSpPr>
          <p:nvPr>
            <p:ph type="ctrTitle"/>
          </p:nvPr>
        </p:nvSpPr>
        <p:spPr>
          <a:xfrm>
            <a:off x="0" y="0"/>
            <a:ext cx="6640285" cy="3535509"/>
          </a:xfrm>
          <a:gradFill flip="none" rotWithShape="1">
            <a:gsLst>
              <a:gs pos="0">
                <a:schemeClr val="bg2">
                  <a:alpha val="0"/>
                </a:schemeClr>
              </a:gs>
              <a:gs pos="50000">
                <a:schemeClr val="bg2">
                  <a:alpha val="70000"/>
                </a:schemeClr>
              </a:gs>
            </a:gsLst>
            <a:lin ang="10800000" scaled="1"/>
            <a:tileRect/>
          </a:gradFill>
        </p:spPr>
        <p:txBody>
          <a:bodyPr anchor="b" anchorCtr="0">
            <a:noAutofit/>
          </a:bodyPr>
          <a:lstStyle>
            <a:lvl1pPr marL="548640">
              <a:spcAft>
                <a:spcPts val="1200"/>
              </a:spcAft>
              <a:defRPr sz="6400"/>
            </a:lvl1pPr>
          </a:lstStyle>
          <a:p>
            <a:r>
              <a:rPr lang="en-US"/>
              <a:t>Click to edit Master title style</a:t>
            </a:r>
            <a:endParaRPr lang="en-US" dirty="0"/>
          </a:p>
        </p:txBody>
      </p:sp>
    </p:spTree>
    <p:extLst>
      <p:ext uri="{BB962C8B-B14F-4D97-AF65-F5344CB8AC3E}">
        <p14:creationId xmlns:p14="http://schemas.microsoft.com/office/powerpoint/2010/main" val="2229304515"/>
      </p:ext>
    </p:extLst>
  </p:cSld>
  <p:clrMapOvr>
    <a:overrideClrMapping bg1="dk1" tx1="lt1" bg2="dk2" tx2="lt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5_Chart Table Timeline">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3BDBC526-6DCD-4FF6-8395-D8C22E46E527}"/>
              </a:ext>
            </a:extLst>
          </p:cNvPr>
          <p:cNvGrpSpPr/>
          <p:nvPr/>
        </p:nvGrpSpPr>
        <p:grpSpPr>
          <a:xfrm>
            <a:off x="613998" y="5334748"/>
            <a:ext cx="678135" cy="990000"/>
            <a:chOff x="10490969" y="1448827"/>
            <a:chExt cx="678135" cy="990000"/>
          </a:xfrm>
        </p:grpSpPr>
        <p:sp>
          <p:nvSpPr>
            <p:cNvPr id="13" name="Freeform: Shape 12">
              <a:extLst>
                <a:ext uri="{FF2B5EF4-FFF2-40B4-BE49-F238E27FC236}">
                  <a16:creationId xmlns:a16="http://schemas.microsoft.com/office/drawing/2014/main" id="{02ECB475-568C-47AC-B16D-2E202DEB2DE0}"/>
                </a:ext>
              </a:extLst>
            </p:cNvPr>
            <p:cNvSpPr>
              <a:spLocks noChangeAspect="1"/>
            </p:cNvSpPr>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sp>
          <p:nvSpPr>
            <p:cNvPr id="14" name="Oval 13">
              <a:extLst>
                <a:ext uri="{FF2B5EF4-FFF2-40B4-BE49-F238E27FC236}">
                  <a16:creationId xmlns:a16="http://schemas.microsoft.com/office/drawing/2014/main" id="{080D8764-525A-441E-B58F-068E82F09714}"/>
                </a:ext>
              </a:extLst>
            </p:cNvPr>
            <p:cNvSpPr/>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Oval 14">
              <a:extLst>
                <a:ext uri="{FF2B5EF4-FFF2-40B4-BE49-F238E27FC236}">
                  <a16:creationId xmlns:a16="http://schemas.microsoft.com/office/drawing/2014/main" id="{11196109-6F2B-4738-B2FC-2CCC753AABD4}"/>
                </a:ext>
              </a:extLst>
            </p:cNvPr>
            <p:cNvSpPr/>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 name="Freeform: Shape 15">
              <a:extLst>
                <a:ext uri="{FF2B5EF4-FFF2-40B4-BE49-F238E27FC236}">
                  <a16:creationId xmlns:a16="http://schemas.microsoft.com/office/drawing/2014/main" id="{F7E468C2-69B8-470B-85E3-801A3CB1D7E2}"/>
                </a:ext>
              </a:extLst>
            </p:cNvPr>
            <p:cNvSpPr>
              <a:spLocks noChangeAspect="1"/>
            </p:cNvSpPr>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grpSp>
      <p:sp>
        <p:nvSpPr>
          <p:cNvPr id="2" name="Title 1">
            <a:extLst>
              <a:ext uri="{FF2B5EF4-FFF2-40B4-BE49-F238E27FC236}">
                <a16:creationId xmlns:a16="http://schemas.microsoft.com/office/drawing/2014/main" id="{B1A4B040-51E3-4DA0-B21D-EEE173E7536F}"/>
              </a:ext>
            </a:extLst>
          </p:cNvPr>
          <p:cNvSpPr>
            <a:spLocks noGrp="1"/>
          </p:cNvSpPr>
          <p:nvPr>
            <p:ph type="title"/>
          </p:nvPr>
        </p:nvSpPr>
        <p:spPr>
          <a:xfrm>
            <a:off x="550862" y="549275"/>
            <a:ext cx="11091600" cy="1332000"/>
          </a:xfrm>
        </p:spPr>
        <p:txBody>
          <a:bodyPr vert="horz" wrap="square" lIns="0" tIns="0" rIns="0" bIns="0" rtlCol="0" anchor="t" anchorCtr="0">
            <a:noAutofit/>
          </a:bodyPr>
          <a:lstStyle>
            <a:lvl1pPr>
              <a:defRPr lang="en-US" dirty="0"/>
            </a:lvl1pPr>
          </a:lstStyle>
          <a:p>
            <a:pPr lvl="0">
              <a:lnSpc>
                <a:spcPct val="100000"/>
              </a:lnSpc>
            </a:pPr>
            <a:r>
              <a:rPr lang="en-US"/>
              <a:t>Click to edit Master title style</a:t>
            </a:r>
            <a:endParaRPr lang="en-US" dirty="0"/>
          </a:p>
        </p:txBody>
      </p:sp>
      <p:sp>
        <p:nvSpPr>
          <p:cNvPr id="3" name="Content Placeholder 2">
            <a:extLst>
              <a:ext uri="{FF2B5EF4-FFF2-40B4-BE49-F238E27FC236}">
                <a16:creationId xmlns:a16="http://schemas.microsoft.com/office/drawing/2014/main" id="{F8A2CD90-429B-4A55-B6C8-DD6CE6994118}"/>
              </a:ext>
            </a:extLst>
          </p:cNvPr>
          <p:cNvSpPr>
            <a:spLocks noGrp="1"/>
          </p:cNvSpPr>
          <p:nvPr>
            <p:ph idx="1"/>
          </p:nvPr>
        </p:nvSpPr>
        <p:spPr>
          <a:xfrm>
            <a:off x="550863" y="2113199"/>
            <a:ext cx="11090274" cy="3979625"/>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4D4EE704-5DCA-484E-85E0-0E3A7B1C5046}"/>
              </a:ext>
            </a:extLst>
          </p:cNvPr>
          <p:cNvSpPr>
            <a:spLocks noGrp="1"/>
          </p:cNvSpPr>
          <p:nvPr>
            <p:ph type="dt" sz="half" idx="10"/>
          </p:nvPr>
        </p:nvSpPr>
        <p:spPr/>
        <p:txBody>
          <a:bodyPr>
            <a:noAutofit/>
          </a:bodyPr>
          <a:lstStyle/>
          <a:p>
            <a:r>
              <a:rPr lang="en-US"/>
              <a:t>Tuesday, February 2, 20XX</a:t>
            </a:r>
          </a:p>
        </p:txBody>
      </p:sp>
      <p:sp>
        <p:nvSpPr>
          <p:cNvPr id="5" name="Footer Placeholder 4">
            <a:extLst>
              <a:ext uri="{FF2B5EF4-FFF2-40B4-BE49-F238E27FC236}">
                <a16:creationId xmlns:a16="http://schemas.microsoft.com/office/drawing/2014/main" id="{4CA69B66-1C18-44A2-93F7-97DED26F24AB}"/>
              </a:ext>
            </a:extLst>
          </p:cNvPr>
          <p:cNvSpPr>
            <a:spLocks noGrp="1"/>
          </p:cNvSpPr>
          <p:nvPr>
            <p:ph type="ftr" sz="quarter" idx="11"/>
          </p:nvPr>
        </p:nvSpPr>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id="{7E44B5A0-66FA-433A-8DC5-C097C63B4DFC}"/>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6160711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7_Quo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062BF5C-3876-4161-B4FF-14CA94D326C6}"/>
              </a:ext>
            </a:extLst>
          </p:cNvPr>
          <p:cNvSpPr>
            <a:spLocks noGrp="1"/>
          </p:cNvSpPr>
          <p:nvPr>
            <p:ph type="title"/>
          </p:nvPr>
        </p:nvSpPr>
        <p:spPr>
          <a:xfrm>
            <a:off x="550864" y="549275"/>
            <a:ext cx="3566160" cy="3384550"/>
          </a:xfrm>
        </p:spPr>
        <p:txBody>
          <a:bodyPr wrap="square" anchor="b" anchorCtr="0">
            <a:noAutofit/>
          </a:bodyPr>
          <a:lstStyle>
            <a:lvl1pPr>
              <a:defRPr sz="4000"/>
            </a:lvl1pPr>
          </a:lstStyle>
          <a:p>
            <a:r>
              <a:rPr lang="en-US"/>
              <a:t>Click to edit Master title style</a:t>
            </a:r>
            <a:endParaRPr lang="en-US" dirty="0"/>
          </a:p>
        </p:txBody>
      </p:sp>
      <p:grpSp>
        <p:nvGrpSpPr>
          <p:cNvPr id="8" name="Group 7">
            <a:extLst>
              <a:ext uri="{FF2B5EF4-FFF2-40B4-BE49-F238E27FC236}">
                <a16:creationId xmlns:a16="http://schemas.microsoft.com/office/drawing/2014/main" id="{B17C5C60-EC4D-410B-9997-0B73289605FD}"/>
              </a:ext>
              <a:ext uri="{C183D7F6-B498-43B3-948B-1728B52AA6E4}">
                <adec:decorative xmlns:adec="http://schemas.microsoft.com/office/drawing/2017/decorative" val="1"/>
              </a:ext>
            </a:extLst>
          </p:cNvPr>
          <p:cNvGrpSpPr/>
          <p:nvPr userDrawn="1"/>
        </p:nvGrpSpPr>
        <p:grpSpPr>
          <a:xfrm>
            <a:off x="10822156" y="4143453"/>
            <a:ext cx="734257" cy="760506"/>
            <a:chOff x="5243759" y="1363788"/>
            <a:chExt cx="734257" cy="760506"/>
          </a:xfrm>
        </p:grpSpPr>
        <p:sp>
          <p:nvSpPr>
            <p:cNvPr id="9" name="Freeform 5">
              <a:extLst>
                <a:ext uri="{FF2B5EF4-FFF2-40B4-BE49-F238E27FC236}">
                  <a16:creationId xmlns:a16="http://schemas.microsoft.com/office/drawing/2014/main" id="{0573155C-3428-4F4F-AE66-A519D777EAAE}"/>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 name="Freeform 6">
              <a:extLst>
                <a:ext uri="{FF2B5EF4-FFF2-40B4-BE49-F238E27FC236}">
                  <a16:creationId xmlns:a16="http://schemas.microsoft.com/office/drawing/2014/main" id="{1853496C-159E-4D47-94B5-0835FB6511BA}"/>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Freeform 8">
              <a:extLst>
                <a:ext uri="{FF2B5EF4-FFF2-40B4-BE49-F238E27FC236}">
                  <a16:creationId xmlns:a16="http://schemas.microsoft.com/office/drawing/2014/main" id="{CE93E330-715B-44E8-84D9-CE166D428DAB}"/>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2" name="Oval 11">
            <a:extLst>
              <a:ext uri="{FF2B5EF4-FFF2-40B4-BE49-F238E27FC236}">
                <a16:creationId xmlns:a16="http://schemas.microsoft.com/office/drawing/2014/main" id="{80A2FA6F-99B7-4984-A80C-570644889F02}"/>
              </a:ext>
              <a:ext uri="{C183D7F6-B498-43B3-948B-1728B52AA6E4}">
                <adec:decorative xmlns:adec="http://schemas.microsoft.com/office/drawing/2017/decorative" val="1"/>
              </a:ext>
            </a:extLst>
          </p:cNvPr>
          <p:cNvSpPr>
            <a:spLocks noChangeAspect="1"/>
          </p:cNvSpPr>
          <p:nvPr userDrawn="1"/>
        </p:nvSpPr>
        <p:spPr>
          <a:xfrm>
            <a:off x="5668780" y="5059009"/>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 name="Content Placeholder 16">
            <a:extLst>
              <a:ext uri="{FF2B5EF4-FFF2-40B4-BE49-F238E27FC236}">
                <a16:creationId xmlns:a16="http://schemas.microsoft.com/office/drawing/2014/main" id="{439C8C03-81B3-4DE8-B96A-78258E4467CC}"/>
              </a:ext>
            </a:extLst>
          </p:cNvPr>
          <p:cNvSpPr>
            <a:spLocks noGrp="1"/>
          </p:cNvSpPr>
          <p:nvPr>
            <p:ph sz="quarter" idx="15"/>
          </p:nvPr>
        </p:nvSpPr>
        <p:spPr>
          <a:xfrm>
            <a:off x="550863" y="4097338"/>
            <a:ext cx="3565524" cy="2351087"/>
          </a:xfrm>
        </p:spPr>
        <p:txBody>
          <a:bodyPr>
            <a:noAutofit/>
          </a:bodyPr>
          <a:lstStyle>
            <a:lvl1pPr>
              <a:buNone/>
              <a:defRPr sz="2400"/>
            </a:lvl1pPr>
            <a:lvl2pPr>
              <a:defRPr sz="2000"/>
            </a:lvl2pPr>
            <a:lvl3pPr>
              <a:defRPr sz="2000"/>
            </a:lvl3pPr>
            <a:lvl4pPr>
              <a:defRPr sz="2000"/>
            </a:lvl4pPr>
            <a:lvl5pPr>
              <a:defRPr sz="2000"/>
            </a:lvl5pPr>
          </a:lstStyle>
          <a:p>
            <a:pPr lvl="0"/>
            <a:r>
              <a:rPr lang="en-US"/>
              <a:t>Click to edit Master text styles</a:t>
            </a:r>
          </a:p>
        </p:txBody>
      </p:sp>
      <p:sp>
        <p:nvSpPr>
          <p:cNvPr id="15" name="Picture Placeholder 14">
            <a:extLst>
              <a:ext uri="{FF2B5EF4-FFF2-40B4-BE49-F238E27FC236}">
                <a16:creationId xmlns:a16="http://schemas.microsoft.com/office/drawing/2014/main" id="{C1FBB56D-C8B1-4ED9-A5DB-72BA636DADF3}"/>
              </a:ext>
            </a:extLst>
          </p:cNvPr>
          <p:cNvSpPr>
            <a:spLocks noGrp="1"/>
          </p:cNvSpPr>
          <p:nvPr>
            <p:ph type="pic" sz="quarter" idx="13"/>
          </p:nvPr>
        </p:nvSpPr>
        <p:spPr>
          <a:xfrm>
            <a:off x="5535809" y="656633"/>
            <a:ext cx="5132388" cy="5132388"/>
          </a:xfrm>
          <a:custGeom>
            <a:avLst/>
            <a:gdLst>
              <a:gd name="connsiteX0" fmla="*/ 2566194 w 5132388"/>
              <a:gd name="connsiteY0" fmla="*/ 0 h 5132388"/>
              <a:gd name="connsiteX1" fmla="*/ 5132388 w 5132388"/>
              <a:gd name="connsiteY1" fmla="*/ 2566194 h 5132388"/>
              <a:gd name="connsiteX2" fmla="*/ 2566194 w 5132388"/>
              <a:gd name="connsiteY2" fmla="*/ 5132388 h 5132388"/>
              <a:gd name="connsiteX3" fmla="*/ 0 w 5132388"/>
              <a:gd name="connsiteY3" fmla="*/ 2566194 h 5132388"/>
              <a:gd name="connsiteX4" fmla="*/ 2566194 w 5132388"/>
              <a:gd name="connsiteY4" fmla="*/ 0 h 51323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2388" h="5132388">
                <a:moveTo>
                  <a:pt x="2566194" y="0"/>
                </a:moveTo>
                <a:cubicBezTo>
                  <a:pt x="3983464" y="0"/>
                  <a:pt x="5132388" y="1148924"/>
                  <a:pt x="5132388" y="2566194"/>
                </a:cubicBezTo>
                <a:cubicBezTo>
                  <a:pt x="5132388" y="3983464"/>
                  <a:pt x="3983464" y="5132388"/>
                  <a:pt x="2566194" y="5132388"/>
                </a:cubicBezTo>
                <a:cubicBezTo>
                  <a:pt x="1148924" y="5132388"/>
                  <a:pt x="0" y="3983464"/>
                  <a:pt x="0" y="2566194"/>
                </a:cubicBezTo>
                <a:cubicBezTo>
                  <a:pt x="0" y="1148924"/>
                  <a:pt x="1148924" y="0"/>
                  <a:pt x="2566194" y="0"/>
                </a:cubicBezTo>
                <a:close/>
              </a:path>
            </a:pathLst>
          </a:custGeom>
          <a:solidFill>
            <a:schemeClr val="accent5"/>
          </a:solidFill>
        </p:spPr>
        <p:txBody>
          <a:bodyPr wrap="square">
            <a:noAutofit/>
          </a:bodyPr>
          <a:lstStyle/>
          <a:p>
            <a:r>
              <a:rPr lang="en-US"/>
              <a:t>Click icon to add picture</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0630871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8_Team">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E38C6F9E-A74F-4F54-9409-B6B93DF8CE78}"/>
              </a:ext>
              <a:ext uri="{C183D7F6-B498-43B3-948B-1728B52AA6E4}">
                <adec:decorative xmlns:adec="http://schemas.microsoft.com/office/drawing/2017/decorative" val="1"/>
              </a:ext>
            </a:extLst>
          </p:cNvPr>
          <p:cNvSpPr/>
          <p:nvPr userDrawn="1"/>
        </p:nvSpPr>
        <p:spPr>
          <a:xfrm>
            <a:off x="0" y="5773729"/>
            <a:ext cx="12192000" cy="1084271"/>
          </a:xfrm>
          <a:prstGeom prst="rect">
            <a:avLst/>
          </a:prstGeom>
          <a:gradFill flip="none" rotWithShape="1">
            <a:gsLst>
              <a:gs pos="100000">
                <a:schemeClr val="bg2">
                  <a:alpha val="60000"/>
                </a:schemeClr>
              </a:gs>
              <a:gs pos="40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34" name="Oval 33">
            <a:extLst>
              <a:ext uri="{FF2B5EF4-FFF2-40B4-BE49-F238E27FC236}">
                <a16:creationId xmlns:a16="http://schemas.microsoft.com/office/drawing/2014/main" id="{6F0F71C5-78A4-4793-9BD4-3DF0EE3E3EB7}"/>
              </a:ext>
              <a:ext uri="{C183D7F6-B498-43B3-948B-1728B52AA6E4}">
                <adec:decorative xmlns:adec="http://schemas.microsoft.com/office/drawing/2017/decorative" val="1"/>
              </a:ext>
            </a:extLst>
          </p:cNvPr>
          <p:cNvSpPr>
            <a:spLocks noChangeAspect="1"/>
          </p:cNvSpPr>
          <p:nvPr userDrawn="1"/>
        </p:nvSpPr>
        <p:spPr>
          <a:xfrm>
            <a:off x="10288775" y="762609"/>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0" name="Title 5">
            <a:extLst>
              <a:ext uri="{FF2B5EF4-FFF2-40B4-BE49-F238E27FC236}">
                <a16:creationId xmlns:a16="http://schemas.microsoft.com/office/drawing/2014/main" id="{36F60F77-4CC9-4F86-B70A-85012C6588A0}"/>
              </a:ext>
            </a:extLst>
          </p:cNvPr>
          <p:cNvSpPr>
            <a:spLocks noGrp="1"/>
          </p:cNvSpPr>
          <p:nvPr>
            <p:ph type="ctrTitle" hasCustomPrompt="1"/>
          </p:nvPr>
        </p:nvSpPr>
        <p:spPr>
          <a:xfrm>
            <a:off x="548640" y="548640"/>
            <a:ext cx="8281987" cy="1253041"/>
          </a:xfrm>
        </p:spPr>
        <p:txBody>
          <a:bodyPr>
            <a:noAutofit/>
          </a:bodyPr>
          <a:lstStyle/>
          <a:p>
            <a:r>
              <a:rPr lang="en-US" dirty="0"/>
              <a:t>Team</a:t>
            </a:r>
          </a:p>
        </p:txBody>
      </p:sp>
      <p:grpSp>
        <p:nvGrpSpPr>
          <p:cNvPr id="51" name="Group 50">
            <a:extLst>
              <a:ext uri="{FF2B5EF4-FFF2-40B4-BE49-F238E27FC236}">
                <a16:creationId xmlns:a16="http://schemas.microsoft.com/office/drawing/2014/main" id="{E6093F87-C1F6-4FAB-B891-6F7D7FC20751}"/>
              </a:ext>
              <a:ext uri="{C183D7F6-B498-43B3-948B-1728B52AA6E4}">
                <adec:decorative xmlns:adec="http://schemas.microsoft.com/office/drawing/2017/decorative" val="1"/>
              </a:ext>
            </a:extLst>
          </p:cNvPr>
          <p:cNvGrpSpPr/>
          <p:nvPr userDrawn="1"/>
        </p:nvGrpSpPr>
        <p:grpSpPr>
          <a:xfrm>
            <a:off x="1800565" y="4518946"/>
            <a:ext cx="1980001" cy="1363916"/>
            <a:chOff x="4879602" y="3781429"/>
            <a:chExt cx="1980001" cy="1363916"/>
          </a:xfrm>
        </p:grpSpPr>
        <p:sp>
          <p:nvSpPr>
            <p:cNvPr id="52" name="Freeform: Shape 51">
              <a:extLst>
                <a:ext uri="{FF2B5EF4-FFF2-40B4-BE49-F238E27FC236}">
                  <a16:creationId xmlns:a16="http://schemas.microsoft.com/office/drawing/2014/main" id="{E1A4FD5C-1E5B-46D1-BA9D-99928D19AF04}"/>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53" name="Freeform: Shape 52">
              <a:extLst>
                <a:ext uri="{FF2B5EF4-FFF2-40B4-BE49-F238E27FC236}">
                  <a16:creationId xmlns:a16="http://schemas.microsoft.com/office/drawing/2014/main" id="{B7DF0ED5-A971-408F-A055-C7E5D7A623CD}"/>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tx1"/>
                </a:solidFill>
              </a:endParaRPr>
            </a:p>
          </p:txBody>
        </p:sp>
        <p:sp>
          <p:nvSpPr>
            <p:cNvPr id="54" name="Oval 53">
              <a:extLst>
                <a:ext uri="{FF2B5EF4-FFF2-40B4-BE49-F238E27FC236}">
                  <a16:creationId xmlns:a16="http://schemas.microsoft.com/office/drawing/2014/main" id="{AA81F353-4C5B-4A37-9846-2C1E2D0FC25F}"/>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5" name="Oval 54">
              <a:extLst>
                <a:ext uri="{FF2B5EF4-FFF2-40B4-BE49-F238E27FC236}">
                  <a16:creationId xmlns:a16="http://schemas.microsoft.com/office/drawing/2014/main" id="{42B74EA3-11CE-4D3F-99AD-162563447653}"/>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56" name="Picture Placeholder 55">
            <a:extLst>
              <a:ext uri="{FF2B5EF4-FFF2-40B4-BE49-F238E27FC236}">
                <a16:creationId xmlns:a16="http://schemas.microsoft.com/office/drawing/2014/main" id="{8F41896B-6DDA-4F82-9F74-3EBF93A3CD58}"/>
              </a:ext>
            </a:extLst>
          </p:cNvPr>
          <p:cNvSpPr>
            <a:spLocks noGrp="1"/>
          </p:cNvSpPr>
          <p:nvPr>
            <p:ph type="pic" sz="quarter" idx="13"/>
          </p:nvPr>
        </p:nvSpPr>
        <p:spPr>
          <a:xfrm>
            <a:off x="1078992" y="1990724"/>
            <a:ext cx="1691640" cy="1435608"/>
          </a:xfrm>
          <a:solidFill>
            <a:schemeClr val="accent5"/>
          </a:solidFill>
        </p:spPr>
        <p:txBody>
          <a:bodyPr>
            <a:noAutofit/>
          </a:bodyPr>
          <a:lstStyle/>
          <a:p>
            <a:r>
              <a:rPr lang="en-US"/>
              <a:t>Click icon to add picture</a:t>
            </a:r>
          </a:p>
        </p:txBody>
      </p:sp>
      <p:sp>
        <p:nvSpPr>
          <p:cNvPr id="57" name="Picture Placeholder 55">
            <a:extLst>
              <a:ext uri="{FF2B5EF4-FFF2-40B4-BE49-F238E27FC236}">
                <a16:creationId xmlns:a16="http://schemas.microsoft.com/office/drawing/2014/main" id="{EF85499B-C29A-4C8B-922C-7CE4771E352C}"/>
              </a:ext>
            </a:extLst>
          </p:cNvPr>
          <p:cNvSpPr>
            <a:spLocks noGrp="1"/>
          </p:cNvSpPr>
          <p:nvPr>
            <p:ph type="pic" sz="quarter" idx="14"/>
          </p:nvPr>
        </p:nvSpPr>
        <p:spPr>
          <a:xfrm>
            <a:off x="3838384" y="1990724"/>
            <a:ext cx="1691640" cy="1435608"/>
          </a:xfrm>
          <a:solidFill>
            <a:schemeClr val="accent5"/>
          </a:solidFill>
        </p:spPr>
        <p:txBody>
          <a:bodyPr>
            <a:noAutofit/>
          </a:bodyPr>
          <a:lstStyle/>
          <a:p>
            <a:r>
              <a:rPr lang="en-US"/>
              <a:t>Click icon to add picture</a:t>
            </a:r>
          </a:p>
        </p:txBody>
      </p:sp>
      <p:sp>
        <p:nvSpPr>
          <p:cNvPr id="58" name="Picture Placeholder 55">
            <a:extLst>
              <a:ext uri="{FF2B5EF4-FFF2-40B4-BE49-F238E27FC236}">
                <a16:creationId xmlns:a16="http://schemas.microsoft.com/office/drawing/2014/main" id="{F82A1DB8-0AE7-4E17-B07B-FCF45B85EE17}"/>
              </a:ext>
            </a:extLst>
          </p:cNvPr>
          <p:cNvSpPr>
            <a:spLocks noGrp="1"/>
          </p:cNvSpPr>
          <p:nvPr>
            <p:ph type="pic" sz="quarter" idx="15"/>
          </p:nvPr>
        </p:nvSpPr>
        <p:spPr>
          <a:xfrm>
            <a:off x="6661976" y="1993392"/>
            <a:ext cx="1691640" cy="1435608"/>
          </a:xfrm>
          <a:solidFill>
            <a:schemeClr val="accent5"/>
          </a:solidFill>
        </p:spPr>
        <p:txBody>
          <a:bodyPr>
            <a:noAutofit/>
          </a:bodyPr>
          <a:lstStyle/>
          <a:p>
            <a:r>
              <a:rPr lang="en-US"/>
              <a:t>Click icon to add picture</a:t>
            </a:r>
            <a:endParaRPr lang="en-US" dirty="0"/>
          </a:p>
        </p:txBody>
      </p:sp>
      <p:sp>
        <p:nvSpPr>
          <p:cNvPr id="59" name="Picture Placeholder 55">
            <a:extLst>
              <a:ext uri="{FF2B5EF4-FFF2-40B4-BE49-F238E27FC236}">
                <a16:creationId xmlns:a16="http://schemas.microsoft.com/office/drawing/2014/main" id="{A83EEB6C-83B7-471D-B5A4-4071534048D2}"/>
              </a:ext>
            </a:extLst>
          </p:cNvPr>
          <p:cNvSpPr>
            <a:spLocks noGrp="1"/>
          </p:cNvSpPr>
          <p:nvPr>
            <p:ph type="pic" sz="quarter" idx="16"/>
          </p:nvPr>
        </p:nvSpPr>
        <p:spPr>
          <a:xfrm>
            <a:off x="9485568" y="1990724"/>
            <a:ext cx="1691640" cy="1435608"/>
          </a:xfrm>
          <a:solidFill>
            <a:schemeClr val="accent5"/>
          </a:solidFill>
        </p:spPr>
        <p:txBody>
          <a:bodyPr>
            <a:noAutofit/>
          </a:bodyPr>
          <a:lstStyle/>
          <a:p>
            <a:r>
              <a:rPr lang="en-US"/>
              <a:t>Click icon to add picture</a:t>
            </a:r>
          </a:p>
        </p:txBody>
      </p:sp>
      <p:sp>
        <p:nvSpPr>
          <p:cNvPr id="63" name="Text Placeholder 62">
            <a:extLst>
              <a:ext uri="{FF2B5EF4-FFF2-40B4-BE49-F238E27FC236}">
                <a16:creationId xmlns:a16="http://schemas.microsoft.com/office/drawing/2014/main" id="{17A96A8C-F792-485A-9BB9-4DEDCA0CE6B8}"/>
              </a:ext>
            </a:extLst>
          </p:cNvPr>
          <p:cNvSpPr>
            <a:spLocks noGrp="1"/>
          </p:cNvSpPr>
          <p:nvPr>
            <p:ph type="body" sz="quarter" idx="18" hasCustomPrompt="1"/>
          </p:nvPr>
        </p:nvSpPr>
        <p:spPr>
          <a:xfrm>
            <a:off x="1079500" y="3781425"/>
            <a:ext cx="1711325" cy="365760"/>
          </a:xfrm>
        </p:spPr>
        <p:txBody>
          <a:bodyPr>
            <a:noAutofit/>
          </a:bodyPr>
          <a:lstStyle>
            <a:lvl1pPr>
              <a:buNone/>
              <a:defRPr sz="2000" b="1"/>
            </a:lvl1pPr>
          </a:lstStyle>
          <a:p>
            <a:pPr lvl="0"/>
            <a:r>
              <a:rPr lang="en-US" dirty="0"/>
              <a:t>Name</a:t>
            </a:r>
          </a:p>
        </p:txBody>
      </p:sp>
      <p:sp>
        <p:nvSpPr>
          <p:cNvPr id="61" name="Text Placeholder 60">
            <a:extLst>
              <a:ext uri="{FF2B5EF4-FFF2-40B4-BE49-F238E27FC236}">
                <a16:creationId xmlns:a16="http://schemas.microsoft.com/office/drawing/2014/main" id="{6C65AE07-519E-4E3B-8521-621C8343914D}"/>
              </a:ext>
            </a:extLst>
          </p:cNvPr>
          <p:cNvSpPr>
            <a:spLocks noGrp="1"/>
          </p:cNvSpPr>
          <p:nvPr>
            <p:ph type="body" sz="quarter" idx="17" hasCustomPrompt="1"/>
          </p:nvPr>
        </p:nvSpPr>
        <p:spPr>
          <a:xfrm>
            <a:off x="1078733" y="4232949"/>
            <a:ext cx="1711572" cy="638175"/>
          </a:xfrm>
        </p:spPr>
        <p:txBody>
          <a:bodyPr>
            <a:noAutofit/>
          </a:bodyPr>
          <a:lstStyle>
            <a:lvl1pPr>
              <a:buNone/>
              <a:defRPr sz="1800"/>
            </a:lvl1pPr>
          </a:lstStyle>
          <a:p>
            <a:pPr lvl="0"/>
            <a:r>
              <a:rPr lang="en-US" dirty="0"/>
              <a:t>Title</a:t>
            </a:r>
          </a:p>
        </p:txBody>
      </p:sp>
      <p:sp>
        <p:nvSpPr>
          <p:cNvPr id="65" name="Text Placeholder 62">
            <a:extLst>
              <a:ext uri="{FF2B5EF4-FFF2-40B4-BE49-F238E27FC236}">
                <a16:creationId xmlns:a16="http://schemas.microsoft.com/office/drawing/2014/main" id="{FB878318-C287-428B-8105-429BC4B03F55}"/>
              </a:ext>
            </a:extLst>
          </p:cNvPr>
          <p:cNvSpPr>
            <a:spLocks noGrp="1"/>
          </p:cNvSpPr>
          <p:nvPr>
            <p:ph type="body" sz="quarter" idx="20" hasCustomPrompt="1"/>
          </p:nvPr>
        </p:nvSpPr>
        <p:spPr>
          <a:xfrm>
            <a:off x="3839151" y="3781425"/>
            <a:ext cx="1711325" cy="365760"/>
          </a:xfrm>
        </p:spPr>
        <p:txBody>
          <a:bodyPr>
            <a:noAutofit/>
          </a:bodyPr>
          <a:lstStyle>
            <a:lvl1pPr>
              <a:buNone/>
              <a:defRPr sz="2000" b="1"/>
            </a:lvl1pPr>
          </a:lstStyle>
          <a:p>
            <a:pPr lvl="0"/>
            <a:r>
              <a:rPr lang="en-US" dirty="0"/>
              <a:t>Name</a:t>
            </a:r>
          </a:p>
        </p:txBody>
      </p:sp>
      <p:sp>
        <p:nvSpPr>
          <p:cNvPr id="64" name="Text Placeholder 60">
            <a:extLst>
              <a:ext uri="{FF2B5EF4-FFF2-40B4-BE49-F238E27FC236}">
                <a16:creationId xmlns:a16="http://schemas.microsoft.com/office/drawing/2014/main" id="{1465E516-2CEF-4F9E-9375-7D41DCFCBB41}"/>
              </a:ext>
            </a:extLst>
          </p:cNvPr>
          <p:cNvSpPr>
            <a:spLocks noGrp="1"/>
          </p:cNvSpPr>
          <p:nvPr>
            <p:ph type="body" sz="quarter" idx="19" hasCustomPrompt="1"/>
          </p:nvPr>
        </p:nvSpPr>
        <p:spPr>
          <a:xfrm>
            <a:off x="3838384" y="4232949"/>
            <a:ext cx="1711572" cy="638175"/>
          </a:xfrm>
        </p:spPr>
        <p:txBody>
          <a:bodyPr>
            <a:noAutofit/>
          </a:bodyPr>
          <a:lstStyle>
            <a:lvl1pPr>
              <a:buNone/>
              <a:defRPr sz="1800"/>
            </a:lvl1pPr>
          </a:lstStyle>
          <a:p>
            <a:pPr lvl="0"/>
            <a:r>
              <a:rPr lang="en-US" dirty="0"/>
              <a:t>Title</a:t>
            </a:r>
          </a:p>
        </p:txBody>
      </p:sp>
      <p:sp>
        <p:nvSpPr>
          <p:cNvPr id="67" name="Text Placeholder 62">
            <a:extLst>
              <a:ext uri="{FF2B5EF4-FFF2-40B4-BE49-F238E27FC236}">
                <a16:creationId xmlns:a16="http://schemas.microsoft.com/office/drawing/2014/main" id="{FE012CE3-36AA-4016-A88E-27BCFFEFD69F}"/>
              </a:ext>
            </a:extLst>
          </p:cNvPr>
          <p:cNvSpPr>
            <a:spLocks noGrp="1"/>
          </p:cNvSpPr>
          <p:nvPr>
            <p:ph type="body" sz="quarter" idx="22" hasCustomPrompt="1"/>
          </p:nvPr>
        </p:nvSpPr>
        <p:spPr>
          <a:xfrm>
            <a:off x="6662743" y="3781425"/>
            <a:ext cx="1711325" cy="365760"/>
          </a:xfrm>
        </p:spPr>
        <p:txBody>
          <a:bodyPr>
            <a:noAutofit/>
          </a:bodyPr>
          <a:lstStyle>
            <a:lvl1pPr>
              <a:buNone/>
              <a:defRPr sz="2000" b="1"/>
            </a:lvl1pPr>
          </a:lstStyle>
          <a:p>
            <a:pPr lvl="0"/>
            <a:r>
              <a:rPr lang="en-US" dirty="0"/>
              <a:t>Name</a:t>
            </a:r>
          </a:p>
        </p:txBody>
      </p:sp>
      <p:sp>
        <p:nvSpPr>
          <p:cNvPr id="66" name="Text Placeholder 60">
            <a:extLst>
              <a:ext uri="{FF2B5EF4-FFF2-40B4-BE49-F238E27FC236}">
                <a16:creationId xmlns:a16="http://schemas.microsoft.com/office/drawing/2014/main" id="{8D5671AF-0137-4226-8A84-2784817E519C}"/>
              </a:ext>
            </a:extLst>
          </p:cNvPr>
          <p:cNvSpPr>
            <a:spLocks noGrp="1"/>
          </p:cNvSpPr>
          <p:nvPr>
            <p:ph type="body" sz="quarter" idx="21" hasCustomPrompt="1"/>
          </p:nvPr>
        </p:nvSpPr>
        <p:spPr>
          <a:xfrm>
            <a:off x="6661976" y="4232949"/>
            <a:ext cx="1711572" cy="638175"/>
          </a:xfrm>
        </p:spPr>
        <p:txBody>
          <a:bodyPr>
            <a:noAutofit/>
          </a:bodyPr>
          <a:lstStyle>
            <a:lvl1pPr>
              <a:buNone/>
              <a:defRPr sz="1800"/>
            </a:lvl1pPr>
          </a:lstStyle>
          <a:p>
            <a:pPr lvl="0"/>
            <a:r>
              <a:rPr lang="en-US" dirty="0"/>
              <a:t>Title</a:t>
            </a:r>
          </a:p>
        </p:txBody>
      </p:sp>
      <p:sp>
        <p:nvSpPr>
          <p:cNvPr id="69" name="Text Placeholder 62">
            <a:extLst>
              <a:ext uri="{FF2B5EF4-FFF2-40B4-BE49-F238E27FC236}">
                <a16:creationId xmlns:a16="http://schemas.microsoft.com/office/drawing/2014/main" id="{DA1587F0-23BF-4FB8-B06C-2B0AA928E931}"/>
              </a:ext>
            </a:extLst>
          </p:cNvPr>
          <p:cNvSpPr>
            <a:spLocks noGrp="1"/>
          </p:cNvSpPr>
          <p:nvPr>
            <p:ph type="body" sz="quarter" idx="24" hasCustomPrompt="1"/>
          </p:nvPr>
        </p:nvSpPr>
        <p:spPr>
          <a:xfrm>
            <a:off x="9433112" y="3787288"/>
            <a:ext cx="1711325" cy="365760"/>
          </a:xfrm>
        </p:spPr>
        <p:txBody>
          <a:bodyPr>
            <a:noAutofit/>
          </a:bodyPr>
          <a:lstStyle>
            <a:lvl1pPr>
              <a:buNone/>
              <a:defRPr sz="2000" b="1"/>
            </a:lvl1pPr>
          </a:lstStyle>
          <a:p>
            <a:pPr lvl="0"/>
            <a:r>
              <a:rPr lang="en-US" dirty="0"/>
              <a:t>Name</a:t>
            </a:r>
          </a:p>
        </p:txBody>
      </p:sp>
      <p:sp>
        <p:nvSpPr>
          <p:cNvPr id="68" name="Text Placeholder 60">
            <a:extLst>
              <a:ext uri="{FF2B5EF4-FFF2-40B4-BE49-F238E27FC236}">
                <a16:creationId xmlns:a16="http://schemas.microsoft.com/office/drawing/2014/main" id="{565C0B22-B5E7-44BB-A17C-7FB5BB5D82BB}"/>
              </a:ext>
            </a:extLst>
          </p:cNvPr>
          <p:cNvSpPr>
            <a:spLocks noGrp="1"/>
          </p:cNvSpPr>
          <p:nvPr>
            <p:ph type="body" sz="quarter" idx="23" hasCustomPrompt="1"/>
          </p:nvPr>
        </p:nvSpPr>
        <p:spPr>
          <a:xfrm>
            <a:off x="9432345" y="4238812"/>
            <a:ext cx="1711572" cy="638175"/>
          </a:xfrm>
        </p:spPr>
        <p:txBody>
          <a:bodyPr>
            <a:noAutofit/>
          </a:bodyPr>
          <a:lstStyle>
            <a:lvl1pPr>
              <a:buNone/>
              <a:defRPr sz="1800"/>
            </a:lvl1pPr>
          </a:lstStyle>
          <a:p>
            <a:pPr lvl="0"/>
            <a:r>
              <a:rPr lang="en-US" dirty="0"/>
              <a:t>Title</a:t>
            </a:r>
          </a:p>
        </p:txBody>
      </p:sp>
      <p:sp>
        <p:nvSpPr>
          <p:cNvPr id="4" name="Date Placeholder 3">
            <a:extLst>
              <a:ext uri="{FF2B5EF4-FFF2-40B4-BE49-F238E27FC236}">
                <a16:creationId xmlns:a16="http://schemas.microsoft.com/office/drawing/2014/main" id="{D8661572-1A59-4E3B-BA65-3329E9468C69}"/>
              </a:ext>
            </a:extLst>
          </p:cNvPr>
          <p:cNvSpPr>
            <a:spLocks noGrp="1"/>
          </p:cNvSpPr>
          <p:nvPr>
            <p:ph type="dt" sz="half" idx="10"/>
          </p:nvPr>
        </p:nvSpPr>
        <p:spPr/>
        <p:txBody>
          <a:bodyPr>
            <a:noAutofit/>
          </a:bodyPr>
          <a:lstStyle/>
          <a:p>
            <a:r>
              <a:rPr lang="en-US"/>
              <a:t>Tuesday, February 2, 20XX</a:t>
            </a:r>
            <a:endParaRPr lang="en-US" dirty="0"/>
          </a:p>
        </p:txBody>
      </p:sp>
      <p:sp>
        <p:nvSpPr>
          <p:cNvPr id="5" name="Footer Placeholder 4">
            <a:extLst>
              <a:ext uri="{FF2B5EF4-FFF2-40B4-BE49-F238E27FC236}">
                <a16:creationId xmlns:a16="http://schemas.microsoft.com/office/drawing/2014/main" id="{AFEF84F1-99FE-4F0B-9E76-F581C2C1B6D9}"/>
              </a:ext>
            </a:extLst>
          </p:cNvPr>
          <p:cNvSpPr>
            <a:spLocks noGrp="1"/>
          </p:cNvSpPr>
          <p:nvPr>
            <p:ph type="ftr" sz="quarter" idx="11"/>
          </p:nvPr>
        </p:nvSpPr>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id="{97B2D769-16B1-43C4-BF14-3175533511ED}"/>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7157769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10_Content 2 column (comparison slide)">
    <p:spTree>
      <p:nvGrpSpPr>
        <p:cNvPr id="1" name=""/>
        <p:cNvGrpSpPr/>
        <p:nvPr/>
      </p:nvGrpSpPr>
      <p:grpSpPr>
        <a:xfrm>
          <a:off x="0" y="0"/>
          <a:ext cx="0" cy="0"/>
          <a:chOff x="0" y="0"/>
          <a:chExt cx="0" cy="0"/>
        </a:xfrm>
      </p:grpSpPr>
      <p:sp>
        <p:nvSpPr>
          <p:cNvPr id="12" name="Oval 11">
            <a:extLst>
              <a:ext uri="{FF2B5EF4-FFF2-40B4-BE49-F238E27FC236}">
                <a16:creationId xmlns:a16="http://schemas.microsoft.com/office/drawing/2014/main" id="{FD65A50E-2F73-4426-8586-9731AFA2D2E0}"/>
              </a:ext>
            </a:extLst>
          </p:cNvPr>
          <p:cNvSpPr>
            <a:spLocks noChangeAspect="1"/>
          </p:cNvSpPr>
          <p:nvPr/>
        </p:nvSpPr>
        <p:spPr>
          <a:xfrm>
            <a:off x="11091612" y="5893466"/>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Rectangle 10">
            <a:extLst>
              <a:ext uri="{FF2B5EF4-FFF2-40B4-BE49-F238E27FC236}">
                <a16:creationId xmlns:a16="http://schemas.microsoft.com/office/drawing/2014/main" id="{EB89C080-4102-49AE-BDA9-59A4A67E2486}"/>
              </a:ext>
            </a:extLst>
          </p:cNvPr>
          <p:cNvSpPr/>
          <p:nvPr/>
        </p:nvSpPr>
        <p:spPr>
          <a:xfrm>
            <a:off x="11451612" y="5827878"/>
            <a:ext cx="379049" cy="360000"/>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 name="Title 1">
            <a:extLst>
              <a:ext uri="{FF2B5EF4-FFF2-40B4-BE49-F238E27FC236}">
                <a16:creationId xmlns:a16="http://schemas.microsoft.com/office/drawing/2014/main" id="{DDE62014-F04C-495A-964E-6B888D49CDE9}"/>
              </a:ext>
            </a:extLst>
          </p:cNvPr>
          <p:cNvSpPr>
            <a:spLocks noGrp="1"/>
          </p:cNvSpPr>
          <p:nvPr>
            <p:ph type="title"/>
          </p:nvPr>
        </p:nvSpPr>
        <p:spPr>
          <a:xfrm>
            <a:off x="550862" y="549275"/>
            <a:ext cx="11097551" cy="1332000"/>
          </a:xfrm>
        </p:spPr>
        <p:txBody>
          <a:bodyPr vert="horz" wrap="square" lIns="0" tIns="0" rIns="0" bIns="0" rtlCol="0" anchor="t" anchorCtr="0">
            <a:noAutofit/>
          </a:bodyPr>
          <a:lstStyle>
            <a:lvl1pPr>
              <a:defRPr lang="en-US" sz="4800" dirty="0"/>
            </a:lvl1pPr>
          </a:lstStyle>
          <a:p>
            <a:pPr lvl="0">
              <a:lnSpc>
                <a:spcPct val="100000"/>
              </a:lnSpc>
            </a:pPr>
            <a:r>
              <a:rPr lang="en-US"/>
              <a:t>Click to edit Master title style</a:t>
            </a:r>
            <a:endParaRPr lang="en-US" dirty="0"/>
          </a:p>
        </p:txBody>
      </p:sp>
      <p:sp>
        <p:nvSpPr>
          <p:cNvPr id="3" name="Text Placeholder 2">
            <a:extLst>
              <a:ext uri="{FF2B5EF4-FFF2-40B4-BE49-F238E27FC236}">
                <a16:creationId xmlns:a16="http://schemas.microsoft.com/office/drawing/2014/main" id="{555DF027-E633-44EE-ACA0-C205930AA93E}"/>
              </a:ext>
            </a:extLst>
          </p:cNvPr>
          <p:cNvSpPr>
            <a:spLocks noGrp="1"/>
          </p:cNvSpPr>
          <p:nvPr>
            <p:ph type="body" idx="1"/>
          </p:nvPr>
        </p:nvSpPr>
        <p:spPr>
          <a:xfrm>
            <a:off x="550864" y="1731375"/>
            <a:ext cx="5437186" cy="535354"/>
          </a:xfrm>
        </p:spPr>
        <p:txBody>
          <a:bodyPr anchor="b">
            <a:noAutofit/>
          </a:bodyPr>
          <a:lstStyle>
            <a:lvl1pPr marL="0" indent="0">
              <a:buNone/>
              <a:defRPr sz="14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BA4F363-FEEF-4CD2-A18E-17AE8D485171}"/>
              </a:ext>
            </a:extLst>
          </p:cNvPr>
          <p:cNvSpPr>
            <a:spLocks noGrp="1"/>
          </p:cNvSpPr>
          <p:nvPr>
            <p:ph sz="half" idx="2"/>
          </p:nvPr>
        </p:nvSpPr>
        <p:spPr>
          <a:xfrm>
            <a:off x="550863" y="2427370"/>
            <a:ext cx="5429114" cy="3515555"/>
          </a:xfrm>
        </p:spPr>
        <p:txBody>
          <a:bodyPr>
            <a:noAutofit/>
          </a:bodyPr>
          <a:lstStyle>
            <a:lvl1pPr>
              <a:defRPr sz="24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34E50F8C-4D64-40FD-AE8C-6A1F3C2A84ED}"/>
              </a:ext>
            </a:extLst>
          </p:cNvPr>
          <p:cNvSpPr>
            <a:spLocks noGrp="1"/>
          </p:cNvSpPr>
          <p:nvPr>
            <p:ph type="body" sz="quarter" idx="3"/>
          </p:nvPr>
        </p:nvSpPr>
        <p:spPr>
          <a:xfrm>
            <a:off x="6212024" y="1731375"/>
            <a:ext cx="5436392" cy="535354"/>
          </a:xfrm>
        </p:spPr>
        <p:txBody>
          <a:bodyPr vert="horz" wrap="square" lIns="0" tIns="0" rIns="0" bIns="0" rtlCol="0" anchor="b">
            <a:noAutofit/>
          </a:bodyPr>
          <a:lstStyle>
            <a:lvl1pPr>
              <a:buNone/>
              <a:defRPr lang="en-US" sz="1400" b="0" cap="all" spc="200" baseline="0" dirty="0">
                <a:solidFill>
                  <a:schemeClr val="tx1"/>
                </a:solidFill>
              </a:defRPr>
            </a:lvl1pPr>
          </a:lstStyle>
          <a:p>
            <a:pPr marL="228600" lvl="0" indent="-228600"/>
            <a:r>
              <a:rPr lang="en-US"/>
              <a:t>Click to edit Master text styles</a:t>
            </a:r>
          </a:p>
        </p:txBody>
      </p:sp>
      <p:sp>
        <p:nvSpPr>
          <p:cNvPr id="6" name="Content Placeholder 5">
            <a:extLst>
              <a:ext uri="{FF2B5EF4-FFF2-40B4-BE49-F238E27FC236}">
                <a16:creationId xmlns:a16="http://schemas.microsoft.com/office/drawing/2014/main" id="{A7AC943E-DB2B-40E0-907F-8EA1404791DE}"/>
              </a:ext>
            </a:extLst>
          </p:cNvPr>
          <p:cNvSpPr>
            <a:spLocks noGrp="1"/>
          </p:cNvSpPr>
          <p:nvPr>
            <p:ph sz="quarter" idx="4"/>
          </p:nvPr>
        </p:nvSpPr>
        <p:spPr>
          <a:xfrm>
            <a:off x="6212023" y="2427370"/>
            <a:ext cx="5436391" cy="3515555"/>
          </a:xfrm>
        </p:spPr>
        <p:txBody>
          <a:bodyPr>
            <a:noAutofit/>
          </a:bodyPr>
          <a:lstStyle>
            <a:lvl1pPr>
              <a:defRPr sz="24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DCDCD5B-3F26-4AFA-8BD4-E5D8DD2AF494}"/>
              </a:ext>
            </a:extLst>
          </p:cNvPr>
          <p:cNvSpPr>
            <a:spLocks noGrp="1"/>
          </p:cNvSpPr>
          <p:nvPr>
            <p:ph type="dt" sz="half" idx="10"/>
          </p:nvPr>
        </p:nvSpPr>
        <p:spPr/>
        <p:txBody>
          <a:bodyPr>
            <a:noAutofit/>
          </a:bodyPr>
          <a:lstStyle/>
          <a:p>
            <a:r>
              <a:rPr lang="en-US"/>
              <a:t>Tuesday, February 2, 20XX</a:t>
            </a:r>
          </a:p>
        </p:txBody>
      </p:sp>
      <p:sp>
        <p:nvSpPr>
          <p:cNvPr id="8" name="Footer Placeholder 7">
            <a:extLst>
              <a:ext uri="{FF2B5EF4-FFF2-40B4-BE49-F238E27FC236}">
                <a16:creationId xmlns:a16="http://schemas.microsoft.com/office/drawing/2014/main" id="{3D10D1EE-83A0-4FB5-9B25-8A73DE891A87}"/>
              </a:ext>
            </a:extLst>
          </p:cNvPr>
          <p:cNvSpPr>
            <a:spLocks noGrp="1"/>
          </p:cNvSpPr>
          <p:nvPr>
            <p:ph type="ftr" sz="quarter" idx="11"/>
          </p:nvPr>
        </p:nvSpPr>
        <p:spPr/>
        <p:txBody>
          <a:bodyPr>
            <a:noAutofit/>
          </a:bodyPr>
          <a:lstStyle/>
          <a:p>
            <a:r>
              <a:rPr lang="en-US"/>
              <a:t>Sample Footer Text</a:t>
            </a:r>
          </a:p>
        </p:txBody>
      </p:sp>
      <p:sp>
        <p:nvSpPr>
          <p:cNvPr id="9" name="Slide Number Placeholder 8">
            <a:extLst>
              <a:ext uri="{FF2B5EF4-FFF2-40B4-BE49-F238E27FC236}">
                <a16:creationId xmlns:a16="http://schemas.microsoft.com/office/drawing/2014/main" id="{03031C35-2E5B-491D-85ED-DB42A4FE1623}"/>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6703923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8028302-E866-455D-8898-53623027543F}"/>
              </a:ext>
            </a:extLst>
          </p:cNvPr>
          <p:cNvSpPr>
            <a:spLocks noGrp="1"/>
          </p:cNvSpPr>
          <p:nvPr>
            <p:ph type="title"/>
          </p:nvPr>
        </p:nvSpPr>
        <p:spPr>
          <a:xfrm>
            <a:off x="550863" y="550800"/>
            <a:ext cx="11090275" cy="1333057"/>
          </a:xfrm>
          <a:prstGeom prst="rect">
            <a:avLst/>
          </a:prstGeom>
        </p:spPr>
        <p:txBody>
          <a:bodyPr vert="horz" wrap="square" lIns="0" tIns="0" rIns="0" bIns="0" rtlCol="0" anchor="t" anchorCtr="0">
            <a:noAutofit/>
          </a:bodyPr>
          <a:lstStyle/>
          <a:p>
            <a:pPr lvl="0">
              <a:lnSpc>
                <a:spcPct val="100000"/>
              </a:lnSpc>
            </a:pPr>
            <a:r>
              <a:rPr lang="en-US"/>
              <a:t>Click to edit Master title style</a:t>
            </a:r>
            <a:endParaRPr lang="en-US" dirty="0"/>
          </a:p>
        </p:txBody>
      </p:sp>
      <p:sp>
        <p:nvSpPr>
          <p:cNvPr id="3" name="Text Placeholder 2">
            <a:extLst>
              <a:ext uri="{FF2B5EF4-FFF2-40B4-BE49-F238E27FC236}">
                <a16:creationId xmlns:a16="http://schemas.microsoft.com/office/drawing/2014/main" id="{BC94E72B-F0CF-4BC4-B509-A1C4508BE435}"/>
              </a:ext>
            </a:extLst>
          </p:cNvPr>
          <p:cNvSpPr>
            <a:spLocks noGrp="1"/>
          </p:cNvSpPr>
          <p:nvPr>
            <p:ph type="body" idx="1"/>
          </p:nvPr>
        </p:nvSpPr>
        <p:spPr>
          <a:xfrm>
            <a:off x="550863" y="2113862"/>
            <a:ext cx="11091600" cy="3978963"/>
          </a:xfrm>
          <a:prstGeom prst="rect">
            <a:avLst/>
          </a:prstGeom>
        </p:spPr>
        <p:txBody>
          <a:bodyPr vert="horz" wrap="square"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4ACE49D-C22F-4540-AC09-E421D2A2EDBE}"/>
              </a:ext>
            </a:extLst>
          </p:cNvPr>
          <p:cNvSpPr>
            <a:spLocks noGrp="1"/>
          </p:cNvSpPr>
          <p:nvPr>
            <p:ph type="dt" sz="half" idx="2"/>
          </p:nvPr>
        </p:nvSpPr>
        <p:spPr>
          <a:xfrm>
            <a:off x="550863" y="6507212"/>
            <a:ext cx="2628900" cy="153888"/>
          </a:xfrm>
          <a:prstGeom prst="rect">
            <a:avLst/>
          </a:prstGeom>
        </p:spPr>
        <p:txBody>
          <a:bodyPr vert="horz" wrap="square" lIns="0" tIns="0" rIns="0" bIns="0" rtlCol="0" anchor="ctr">
            <a:spAutoFit/>
          </a:bodyPr>
          <a:lstStyle>
            <a:lvl1pPr algn="l">
              <a:defRPr sz="1000">
                <a:solidFill>
                  <a:schemeClr val="tx1">
                    <a:lumMod val="65000"/>
                    <a:alpha val="80000"/>
                  </a:schemeClr>
                </a:solidFill>
              </a:defRPr>
            </a:lvl1pPr>
          </a:lstStyle>
          <a:p>
            <a:r>
              <a:rPr lang="en-US"/>
              <a:t>Tuesday, February 2, 20XX</a:t>
            </a:r>
            <a:endParaRPr lang="en-US" dirty="0"/>
          </a:p>
        </p:txBody>
      </p:sp>
      <p:sp>
        <p:nvSpPr>
          <p:cNvPr id="5" name="Footer Placeholder 4">
            <a:extLst>
              <a:ext uri="{FF2B5EF4-FFF2-40B4-BE49-F238E27FC236}">
                <a16:creationId xmlns:a16="http://schemas.microsoft.com/office/drawing/2014/main" id="{ACD5C3BE-317E-49E8-82B5-C8A7EC9C8A7E}"/>
              </a:ext>
            </a:extLst>
          </p:cNvPr>
          <p:cNvSpPr>
            <a:spLocks noGrp="1"/>
          </p:cNvSpPr>
          <p:nvPr>
            <p:ph type="ftr" sz="quarter" idx="3"/>
          </p:nvPr>
        </p:nvSpPr>
        <p:spPr>
          <a:xfrm>
            <a:off x="3359150" y="6507212"/>
            <a:ext cx="6379210" cy="153888"/>
          </a:xfrm>
          <a:prstGeom prst="rect">
            <a:avLst/>
          </a:prstGeom>
        </p:spPr>
        <p:txBody>
          <a:bodyPr vert="horz" wrap="square" lIns="0" tIns="0" rIns="0" bIns="0" rtlCol="0" anchor="ctr">
            <a:spAutoFit/>
          </a:bodyPr>
          <a:lstStyle>
            <a:lvl1pPr algn="l">
              <a:defRPr sz="1000">
                <a:solidFill>
                  <a:schemeClr val="tx1">
                    <a:lumMod val="65000"/>
                    <a:alpha val="80000"/>
                  </a:schemeClr>
                </a:solidFill>
              </a:defRPr>
            </a:lvl1pPr>
          </a:lstStyle>
          <a:p>
            <a:r>
              <a:rPr lang="en-US"/>
              <a:t>Sample Footer Text</a:t>
            </a:r>
            <a:endParaRPr lang="en-US" dirty="0"/>
          </a:p>
        </p:txBody>
      </p:sp>
      <p:sp>
        <p:nvSpPr>
          <p:cNvPr id="6" name="Slide Number Placeholder 5">
            <a:extLst>
              <a:ext uri="{FF2B5EF4-FFF2-40B4-BE49-F238E27FC236}">
                <a16:creationId xmlns:a16="http://schemas.microsoft.com/office/drawing/2014/main" id="{45574E12-6C16-431F-B2CE-E4B15916BA05}"/>
              </a:ext>
            </a:extLst>
          </p:cNvPr>
          <p:cNvSpPr>
            <a:spLocks noGrp="1"/>
          </p:cNvSpPr>
          <p:nvPr>
            <p:ph type="sldNum" sz="quarter" idx="4"/>
          </p:nvPr>
        </p:nvSpPr>
        <p:spPr>
          <a:xfrm>
            <a:off x="9948863" y="6507212"/>
            <a:ext cx="1692274" cy="153888"/>
          </a:xfrm>
          <a:prstGeom prst="rect">
            <a:avLst/>
          </a:prstGeom>
        </p:spPr>
        <p:txBody>
          <a:bodyPr vert="horz" wrap="square" lIns="0" tIns="0" rIns="0" bIns="0" rtlCol="0" anchor="ctr">
            <a:spAutoFit/>
          </a:bodyPr>
          <a:lstStyle>
            <a:lvl1pPr algn="r">
              <a:defRPr sz="1000">
                <a:solidFill>
                  <a:schemeClr val="tx1">
                    <a:lumMod val="65000"/>
                    <a:alpha val="80000"/>
                  </a:schemeClr>
                </a:solidFill>
              </a:defRPr>
            </a:lvl1pPr>
          </a:lstStyle>
          <a:p>
            <a:fld id="{DBA1B0FB-D917-4C8C-928F-313BD683BF39}" type="slidenum">
              <a:rPr lang="en-US" smtClean="0"/>
              <a:pPr/>
              <a:t>‹#›</a:t>
            </a:fld>
            <a:endParaRPr lang="en-US"/>
          </a:p>
        </p:txBody>
      </p:sp>
    </p:spTree>
    <p:extLst>
      <p:ext uri="{BB962C8B-B14F-4D97-AF65-F5344CB8AC3E}">
        <p14:creationId xmlns:p14="http://schemas.microsoft.com/office/powerpoint/2010/main" val="2521255718"/>
      </p:ext>
    </p:extLst>
  </p:cSld>
  <p:clrMap bg1="dk1" tx1="lt1" bg2="dk2" tx2="lt2" accent1="accent1" accent2="accent2" accent3="accent3" accent4="accent4" accent5="accent5" accent6="accent6" hlink="hlink" folHlink="folHlink"/>
  <p:sldLayoutIdLst>
    <p:sldLayoutId id="2147483699" r:id="rId1"/>
    <p:sldLayoutId id="2147483700" r:id="rId2"/>
    <p:sldLayoutId id="2147483733" r:id="rId3"/>
    <p:sldLayoutId id="2147483687" r:id="rId4"/>
    <p:sldLayoutId id="2147483734" r:id="rId5"/>
    <p:sldLayoutId id="2147483686" r:id="rId6"/>
    <p:sldLayoutId id="2147483696" r:id="rId7"/>
    <p:sldLayoutId id="2147483707" r:id="rId8"/>
    <p:sldLayoutId id="2147483689" r:id="rId9"/>
    <p:sldLayoutId id="2147483697" r:id="rId10"/>
    <p:sldLayoutId id="2147483731" r:id="rId11"/>
    <p:sldLayoutId id="2147483693" r:id="rId12"/>
    <p:sldLayoutId id="2147483685" r:id="rId13"/>
    <p:sldLayoutId id="2147483688" r:id="rId14"/>
    <p:sldLayoutId id="2147483691" r:id="rId15"/>
    <p:sldLayoutId id="2147483692" r:id="rId16"/>
  </p:sldLayoutIdLst>
  <p:hf hdr="0"/>
  <p:txStyles>
    <p:titleStyle>
      <a:lvl1pPr algn="l" defTabSz="914400" rtl="0" eaLnBrk="1" latinLnBrk="0" hangingPunct="1">
        <a:lnSpc>
          <a:spcPct val="90000"/>
        </a:lnSpc>
        <a:spcBef>
          <a:spcPct val="0"/>
        </a:spcBef>
        <a:buNone/>
        <a:defRPr lang="en-US" sz="4800" kern="1200" dirty="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0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2" pos="3840">
          <p15:clr>
            <a:srgbClr val="F26B43"/>
          </p15:clr>
        </p15:guide>
        <p15:guide id="33" orient="horz" pos="2160">
          <p15:clr>
            <a:srgbClr val="F26B43"/>
          </p15:clr>
        </p15:guide>
        <p15:guide id="34" pos="347">
          <p15:clr>
            <a:srgbClr val="F26B43"/>
          </p15:clr>
        </p15:guide>
        <p15:guide id="35" pos="7333">
          <p15:clr>
            <a:srgbClr val="F26B43"/>
          </p15:clr>
        </p15:guide>
        <p15:guide id="36" orient="horz" pos="346">
          <p15:clr>
            <a:srgbClr val="F26B43"/>
          </p15:clr>
        </p15:guide>
        <p15:guide id="37" orient="horz" pos="3974">
          <p15:clr>
            <a:srgbClr val="F26B43"/>
          </p15:clr>
        </p15:guide>
        <p15:guide id="38" pos="824">
          <p15:clr>
            <a:srgbClr val="A4A3A4"/>
          </p15:clr>
        </p15:guide>
        <p15:guide id="39" pos="937">
          <p15:clr>
            <a:srgbClr val="A4A3A4"/>
          </p15:clr>
        </p15:guide>
        <p15:guide id="40" pos="1413">
          <p15:clr>
            <a:srgbClr val="A4A3A4"/>
          </p15:clr>
        </p15:guide>
        <p15:guide id="41" pos="1527">
          <p15:clr>
            <a:srgbClr val="A4A3A4"/>
          </p15:clr>
        </p15:guide>
        <p15:guide id="42" pos="2003">
          <p15:clr>
            <a:srgbClr val="A4A3A4"/>
          </p15:clr>
        </p15:guide>
        <p15:guide id="43" pos="2116">
          <p15:clr>
            <a:srgbClr val="A4A3A4"/>
          </p15:clr>
        </p15:guide>
        <p15:guide id="44" pos="2593">
          <p15:clr>
            <a:srgbClr val="A4A3A4"/>
          </p15:clr>
        </p15:guide>
        <p15:guide id="45" pos="2706">
          <p15:clr>
            <a:srgbClr val="A4A3A4"/>
          </p15:clr>
        </p15:guide>
        <p15:guide id="46" pos="3182">
          <p15:clr>
            <a:srgbClr val="A4A3A4"/>
          </p15:clr>
        </p15:guide>
        <p15:guide id="47" pos="3318">
          <p15:clr>
            <a:srgbClr val="A4A3A4"/>
          </p15:clr>
        </p15:guide>
        <p15:guide id="48" pos="3772">
          <p15:clr>
            <a:srgbClr val="A4A3A4"/>
          </p15:clr>
        </p15:guide>
        <p15:guide id="49" pos="3908">
          <p15:clr>
            <a:srgbClr val="A4A3A4"/>
          </p15:clr>
        </p15:guide>
        <p15:guide id="50" pos="4362">
          <p15:clr>
            <a:srgbClr val="A4A3A4"/>
          </p15:clr>
        </p15:guide>
        <p15:guide id="51" pos="4498">
          <p15:clr>
            <a:srgbClr val="A4A3A4"/>
          </p15:clr>
        </p15:guide>
        <p15:guide id="52" pos="4951">
          <p15:clr>
            <a:srgbClr val="A4A3A4"/>
          </p15:clr>
        </p15:guide>
        <p15:guide id="53" pos="5087">
          <p15:clr>
            <a:srgbClr val="A4A3A4"/>
          </p15:clr>
        </p15:guide>
        <p15:guide id="54" pos="5541">
          <p15:clr>
            <a:srgbClr val="A4A3A4"/>
          </p15:clr>
        </p15:guide>
        <p15:guide id="55" pos="5677">
          <p15:clr>
            <a:srgbClr val="A4A3A4"/>
          </p15:clr>
        </p15:guide>
        <p15:guide id="56" pos="6153">
          <p15:clr>
            <a:srgbClr val="A4A3A4"/>
          </p15:clr>
        </p15:guide>
        <p15:guide id="57" pos="6267">
          <p15:clr>
            <a:srgbClr val="A4A3A4"/>
          </p15:clr>
        </p15:guide>
        <p15:guide id="58" pos="6743">
          <p15:clr>
            <a:srgbClr val="A4A3A4"/>
          </p15:clr>
        </p15:guide>
        <p15:guide id="59" pos="6856">
          <p15:clr>
            <a:srgbClr val="A4A3A4"/>
          </p15:clr>
        </p15:guide>
        <p15:guide id="60" orient="horz" pos="3838">
          <p15:clr>
            <a:srgbClr val="A4A3A4"/>
          </p15:clr>
        </p15:guide>
        <p15:guide id="61" orient="horz" pos="2092">
          <p15:clr>
            <a:srgbClr val="A4A3A4"/>
          </p15:clr>
        </p15:guide>
        <p15:guide id="62" orient="horz" pos="2228">
          <p15:clr>
            <a:srgbClr val="A4A3A4"/>
          </p15:clr>
        </p15:guide>
        <p15:guide id="63" orient="horz" pos="845">
          <p15:clr>
            <a:srgbClr val="A4A3A4"/>
          </p15:clr>
        </p15:guide>
        <p15:guide id="64" orient="horz" pos="958">
          <p15:clr>
            <a:srgbClr val="A4A3A4"/>
          </p15:clr>
        </p15:guide>
        <p15:guide id="65" orient="horz" pos="1480">
          <p15:clr>
            <a:srgbClr val="A4A3A4"/>
          </p15:clr>
        </p15:guide>
        <p15:guide id="66" orient="horz" pos="1593">
          <p15:clr>
            <a:srgbClr val="A4A3A4"/>
          </p15:clr>
        </p15:guide>
        <p15:guide id="67" orient="horz" pos="2727">
          <p15:clr>
            <a:srgbClr val="A4A3A4"/>
          </p15:clr>
        </p15:guide>
        <p15:guide id="68" orient="horz" pos="2840">
          <p15:clr>
            <a:srgbClr val="A4A3A4"/>
          </p15:clr>
        </p15:guide>
        <p15:guide id="69" orient="horz" pos="3339">
          <p15:clr>
            <a:srgbClr val="A4A3A4"/>
          </p15:clr>
        </p15:guide>
        <p15:guide id="70" orient="horz" pos="347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7.png"/><Relationship Id="rId5" Type="http://schemas.openxmlformats.org/officeDocument/2006/relationships/hyperlink" Target="https://fanaticosdelhardware.com/riot-games-cancela-el-msi-2020-y-anuncia-cambios-en-worlds-2020/" TargetMode="External"/><Relationship Id="rId4" Type="http://schemas.openxmlformats.org/officeDocument/2006/relationships/image" Target="../media/image6.jp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hyperlink" Target="https://www.youtube.com/watch?v=jU7WtBNmn5A&amp;ab_channel=Avangard" TargetMode="External"/><Relationship Id="rId4" Type="http://schemas.openxmlformats.org/officeDocument/2006/relationships/image" Target="../media/image9.jpg"/></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6E938C-9D94-4B05-979A-D39FFC457291}"/>
              </a:ext>
            </a:extLst>
          </p:cNvPr>
          <p:cNvSpPr>
            <a:spLocks noGrp="1"/>
          </p:cNvSpPr>
          <p:nvPr>
            <p:ph type="ctrTitle"/>
          </p:nvPr>
        </p:nvSpPr>
        <p:spPr>
          <a:xfrm>
            <a:off x="8016506" y="2288136"/>
            <a:ext cx="3565524" cy="2281727"/>
          </a:xfrm>
        </p:spPr>
        <p:txBody>
          <a:bodyPr anchor="b" anchorCtr="0">
            <a:normAutofit fontScale="90000"/>
          </a:bodyPr>
          <a:lstStyle/>
          <a:p>
            <a:r>
              <a:rPr lang="en-US" sz="5400" dirty="0"/>
              <a:t>How League of Legends works ?</a:t>
            </a:r>
          </a:p>
        </p:txBody>
      </p:sp>
      <p:pic>
        <p:nvPicPr>
          <p:cNvPr id="7" name="Picture Placeholder 6" descr="A picture containing text&#10;&#10;Description automatically generated">
            <a:extLst>
              <a:ext uri="{FF2B5EF4-FFF2-40B4-BE49-F238E27FC236}">
                <a16:creationId xmlns:a16="http://schemas.microsoft.com/office/drawing/2014/main" id="{D075E2B1-B145-4A17-307B-CBE6C5C7C513}"/>
              </a:ext>
            </a:extLst>
          </p:cNvPr>
          <p:cNvPicPr>
            <a:picLocks noGrp="1" noChangeAspect="1"/>
          </p:cNvPicPr>
          <p:nvPr>
            <p:ph type="pic" sz="quarter" idx="13"/>
          </p:nvPr>
        </p:nvPicPr>
        <p:blipFill>
          <a:blip r:embed="rId3"/>
          <a:srcRect l="19440" r="19440"/>
          <a:stretch>
            <a:fillRect/>
          </a:stretch>
        </p:blipFill>
        <p:spPr/>
      </p:pic>
    </p:spTree>
    <p:extLst>
      <p:ext uri="{BB962C8B-B14F-4D97-AF65-F5344CB8AC3E}">
        <p14:creationId xmlns:p14="http://schemas.microsoft.com/office/powerpoint/2010/main" val="752814286"/>
      </p:ext>
    </p:extLst>
  </p:cSld>
  <p:clrMapOvr>
    <a:masterClrMapping/>
  </p:clrMapOvr>
  <p:transition spd="slow">
    <p:randomBar dir="vert"/>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D10F3D66-0109-4903-90B9-66D0E288F721}"/>
              </a:ext>
              <a:ext uri="{C183D7F6-B498-43B3-948B-1728B52AA6E4}">
                <adec:decorative xmlns:adec="http://schemas.microsoft.com/office/drawing/2017/decorative" val="1"/>
              </a:ext>
            </a:extLst>
          </p:cNvPr>
          <p:cNvGrpSpPr/>
          <p:nvPr/>
        </p:nvGrpSpPr>
        <p:grpSpPr>
          <a:xfrm>
            <a:off x="10379261" y="2030035"/>
            <a:ext cx="1335600" cy="1262947"/>
            <a:chOff x="10145015" y="2343978"/>
            <a:chExt cx="1335600" cy="1262947"/>
          </a:xfrm>
        </p:grpSpPr>
        <p:sp>
          <p:nvSpPr>
            <p:cNvPr id="26" name="Freeform: Shape 25">
              <a:extLst>
                <a:ext uri="{FF2B5EF4-FFF2-40B4-BE49-F238E27FC236}">
                  <a16:creationId xmlns:a16="http://schemas.microsoft.com/office/drawing/2014/main" id="{57DAB968-9B52-4EFF-AD39-7657DFEA6E48}"/>
                </a:ext>
              </a:extLst>
            </p:cNvPr>
            <p:cNvSpPr>
              <a:spLocks noChangeAspect="1"/>
            </p:cNvSpPr>
            <p:nvPr/>
          </p:nvSpPr>
          <p:spPr>
            <a:xfrm rot="8100000">
              <a:off x="10400615" y="234397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254000" dist="101600" dir="732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 name="Oval 26">
              <a:extLst>
                <a:ext uri="{FF2B5EF4-FFF2-40B4-BE49-F238E27FC236}">
                  <a16:creationId xmlns:a16="http://schemas.microsoft.com/office/drawing/2014/main" id="{962BE440-9634-4380-B142-5DB692420C52}"/>
                </a:ext>
              </a:extLst>
            </p:cNvPr>
            <p:cNvSpPr/>
            <p:nvPr/>
          </p:nvSpPr>
          <p:spPr>
            <a:xfrm rot="13500000">
              <a:off x="10415015" y="2179851"/>
              <a:ext cx="540000" cy="1080000"/>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7" name="Title 6">
            <a:extLst>
              <a:ext uri="{FF2B5EF4-FFF2-40B4-BE49-F238E27FC236}">
                <a16:creationId xmlns:a16="http://schemas.microsoft.com/office/drawing/2014/main" id="{4B18D636-CC10-4B1E-AA38-419DCCF2D9C9}"/>
              </a:ext>
            </a:extLst>
          </p:cNvPr>
          <p:cNvSpPr>
            <a:spLocks noGrp="1"/>
          </p:cNvSpPr>
          <p:nvPr>
            <p:ph type="title"/>
          </p:nvPr>
        </p:nvSpPr>
        <p:spPr>
          <a:xfrm>
            <a:off x="538307" y="544605"/>
            <a:ext cx="11097551" cy="719589"/>
          </a:xfrm>
        </p:spPr>
        <p:txBody>
          <a:bodyPr>
            <a:normAutofit/>
          </a:bodyPr>
          <a:lstStyle/>
          <a:p>
            <a:pPr algn="ctr"/>
            <a:r>
              <a:rPr lang="en-US" dirty="0"/>
              <a:t>The Architecture of the League Client</a:t>
            </a:r>
          </a:p>
        </p:txBody>
      </p:sp>
      <p:sp>
        <p:nvSpPr>
          <p:cNvPr id="10" name="Content Placeholder 9">
            <a:extLst>
              <a:ext uri="{FF2B5EF4-FFF2-40B4-BE49-F238E27FC236}">
                <a16:creationId xmlns:a16="http://schemas.microsoft.com/office/drawing/2014/main" id="{1DB251F7-EBE7-46AC-A920-FFE2C5AF68EA}"/>
              </a:ext>
            </a:extLst>
          </p:cNvPr>
          <p:cNvSpPr>
            <a:spLocks noGrp="1"/>
          </p:cNvSpPr>
          <p:nvPr>
            <p:ph sz="half" idx="2"/>
          </p:nvPr>
        </p:nvSpPr>
        <p:spPr>
          <a:xfrm>
            <a:off x="550862" y="1660488"/>
            <a:ext cx="5429114" cy="2636354"/>
          </a:xfrm>
        </p:spPr>
        <p:txBody>
          <a:bodyPr/>
          <a:lstStyle/>
          <a:p>
            <a:r>
              <a:rPr lang="en-US" sz="1700" dirty="0">
                <a:latin typeface="Avenir"/>
              </a:rPr>
              <a:t>Issue #1 - HTML5 is a standardized, widely adopted platform</a:t>
            </a:r>
          </a:p>
          <a:p>
            <a:pPr marL="0" indent="0">
              <a:buNone/>
            </a:pPr>
            <a:r>
              <a:rPr lang="en-US" sz="1700" dirty="0">
                <a:latin typeface="Avenir"/>
              </a:rPr>
              <a:t>Pure HTML5 and JavaScript have become viable desktop client technologies. This brings many advantages including standardized workflows and development tools, along with a large pool of talented developers. We really want to fully harness this platform and the media integrations it allows.</a:t>
            </a:r>
          </a:p>
          <a:p>
            <a:endParaRPr lang="en-US" sz="1700" dirty="0"/>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10</a:t>
            </a:fld>
            <a:endParaRPr lang="en-US"/>
          </a:p>
        </p:txBody>
      </p:sp>
      <p:sp>
        <p:nvSpPr>
          <p:cNvPr id="22" name="Freeform: Shape 21">
            <a:extLst>
              <a:ext uri="{FF2B5EF4-FFF2-40B4-BE49-F238E27FC236}">
                <a16:creationId xmlns:a16="http://schemas.microsoft.com/office/drawing/2014/main" id="{C6F3814E-455F-456B-B1AF-7B993965A2C0}"/>
              </a:ext>
              <a:ext uri="{C183D7F6-B498-43B3-948B-1728B52AA6E4}">
                <adec:decorative xmlns:adec="http://schemas.microsoft.com/office/drawing/2017/decorative" val="1"/>
              </a:ext>
            </a:extLst>
          </p:cNvPr>
          <p:cNvSpPr>
            <a:spLocks noChangeAspect="1"/>
          </p:cNvSpPr>
          <p:nvPr/>
        </p:nvSpPr>
        <p:spPr>
          <a:xfrm>
            <a:off x="4295775" y="0"/>
            <a:ext cx="360000" cy="274638"/>
          </a:xfrm>
          <a:custGeom>
            <a:avLst/>
            <a:gdLst>
              <a:gd name="connsiteX0" fmla="*/ 30714 w 360000"/>
              <a:gd name="connsiteY0" fmla="*/ 0 h 274638"/>
              <a:gd name="connsiteX1" fmla="*/ 329286 w 360000"/>
              <a:gd name="connsiteY1" fmla="*/ 0 h 274638"/>
              <a:gd name="connsiteX2" fmla="*/ 345855 w 360000"/>
              <a:gd name="connsiteY2" fmla="*/ 24574 h 274638"/>
              <a:gd name="connsiteX3" fmla="*/ 360000 w 360000"/>
              <a:gd name="connsiteY3" fmla="*/ 94638 h 274638"/>
              <a:gd name="connsiteX4" fmla="*/ 180000 w 360000"/>
              <a:gd name="connsiteY4" fmla="*/ 274638 h 274638"/>
              <a:gd name="connsiteX5" fmla="*/ 0 w 360000"/>
              <a:gd name="connsiteY5" fmla="*/ 94638 h 274638"/>
              <a:gd name="connsiteX6" fmla="*/ 14145 w 360000"/>
              <a:gd name="connsiteY6" fmla="*/ 24574 h 274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000" h="274638">
                <a:moveTo>
                  <a:pt x="30714" y="0"/>
                </a:moveTo>
                <a:lnTo>
                  <a:pt x="329286" y="0"/>
                </a:lnTo>
                <a:lnTo>
                  <a:pt x="345855" y="24574"/>
                </a:lnTo>
                <a:cubicBezTo>
                  <a:pt x="354963" y="46109"/>
                  <a:pt x="360000" y="69785"/>
                  <a:pt x="360000" y="94638"/>
                </a:cubicBezTo>
                <a:cubicBezTo>
                  <a:pt x="360000" y="194049"/>
                  <a:pt x="279411" y="274638"/>
                  <a:pt x="180000" y="274638"/>
                </a:cubicBezTo>
                <a:cubicBezTo>
                  <a:pt x="80589" y="274638"/>
                  <a:pt x="0" y="194049"/>
                  <a:pt x="0" y="94638"/>
                </a:cubicBezTo>
                <a:cubicBezTo>
                  <a:pt x="0" y="69785"/>
                  <a:pt x="5037" y="46109"/>
                  <a:pt x="14145" y="24574"/>
                </a:cubicBezTo>
                <a:close/>
              </a:path>
            </a:pathLst>
          </a:cu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17" name="Picture 16" descr="Diagram, engineering drawing&#10;&#10;Description automatically generated">
            <a:extLst>
              <a:ext uri="{FF2B5EF4-FFF2-40B4-BE49-F238E27FC236}">
                <a16:creationId xmlns:a16="http://schemas.microsoft.com/office/drawing/2014/main" id="{D776F3A8-94D8-BDD9-0931-4C1F2F84C57C}"/>
              </a:ext>
            </a:extLst>
          </p:cNvPr>
          <p:cNvPicPr>
            <a:picLocks noChangeAspect="1"/>
          </p:cNvPicPr>
          <p:nvPr/>
        </p:nvPicPr>
        <p:blipFill>
          <a:blip r:embed="rId3"/>
          <a:stretch>
            <a:fillRect/>
          </a:stretch>
        </p:blipFill>
        <p:spPr>
          <a:xfrm>
            <a:off x="6335700" y="1515075"/>
            <a:ext cx="4984315" cy="3115197"/>
          </a:xfrm>
          <a:prstGeom prst="rect">
            <a:avLst/>
          </a:prstGeom>
        </p:spPr>
      </p:pic>
      <p:sp>
        <p:nvSpPr>
          <p:cNvPr id="18" name="Content Placeholder 9">
            <a:extLst>
              <a:ext uri="{FF2B5EF4-FFF2-40B4-BE49-F238E27FC236}">
                <a16:creationId xmlns:a16="http://schemas.microsoft.com/office/drawing/2014/main" id="{4C357EF6-148F-33D4-08E7-1BC78C1BF54A}"/>
              </a:ext>
            </a:extLst>
          </p:cNvPr>
          <p:cNvSpPr txBox="1">
            <a:spLocks/>
          </p:cNvSpPr>
          <p:nvPr/>
        </p:nvSpPr>
        <p:spPr>
          <a:xfrm>
            <a:off x="550862" y="4630272"/>
            <a:ext cx="10134998" cy="2030828"/>
          </a:xfrm>
          <a:prstGeom prst="rect">
            <a:avLst/>
          </a:prstGeom>
        </p:spPr>
        <p:txBody>
          <a:bodyPr vert="horz" wrap="square" lIns="0" tIns="0" rIns="0" bIns="0" rtlCol="0">
            <a:noAutofit/>
          </a:bodyPr>
          <a:lst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4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700" dirty="0">
                <a:latin typeface="Avenir"/>
              </a:rPr>
              <a:t>Issue #2 - Riot dev teams want to work in harmony</a:t>
            </a:r>
          </a:p>
          <a:p>
            <a:pPr marL="0" indent="0">
              <a:buNone/>
            </a:pPr>
            <a:r>
              <a:rPr lang="en-US" sz="1700" dirty="0">
                <a:latin typeface="Avenir"/>
              </a:rPr>
              <a:t>The original codebase was structured around a small, highly cohesive team and didn’t give the required level of autonomy and independence as the number of features teams grew. This problem of dev teams colliding with each other wasn’t going away - it was getting worse over time as we added new features. In addition, we aspire to be a multi-game studio, which brings many other challenges and opportunities.</a:t>
            </a:r>
          </a:p>
          <a:p>
            <a:endParaRPr lang="en-US" sz="1700" dirty="0"/>
          </a:p>
        </p:txBody>
      </p:sp>
    </p:spTree>
    <p:extLst>
      <p:ext uri="{BB962C8B-B14F-4D97-AF65-F5344CB8AC3E}">
        <p14:creationId xmlns:p14="http://schemas.microsoft.com/office/powerpoint/2010/main" val="3891345585"/>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3F88D1-D9CE-A019-18B9-C58E3011E6C6}"/>
              </a:ext>
            </a:extLst>
          </p:cNvPr>
          <p:cNvSpPr>
            <a:spLocks noGrp="1"/>
          </p:cNvSpPr>
          <p:nvPr>
            <p:ph type="title"/>
          </p:nvPr>
        </p:nvSpPr>
        <p:spPr>
          <a:xfrm>
            <a:off x="344924" y="267263"/>
            <a:ext cx="11502149" cy="1332000"/>
          </a:xfrm>
        </p:spPr>
        <p:txBody>
          <a:bodyPr/>
          <a:lstStyle/>
          <a:p>
            <a:pPr algn="ctr"/>
            <a:r>
              <a:rPr lang="en-US" dirty="0"/>
              <a:t>Incrementing towards an awesome architecture</a:t>
            </a:r>
          </a:p>
        </p:txBody>
      </p:sp>
      <p:sp>
        <p:nvSpPr>
          <p:cNvPr id="3" name="Content Placeholder 2">
            <a:extLst>
              <a:ext uri="{FF2B5EF4-FFF2-40B4-BE49-F238E27FC236}">
                <a16:creationId xmlns:a16="http://schemas.microsoft.com/office/drawing/2014/main" id="{3E8995E1-9F0D-4419-FC4E-F8CF1BE198EE}"/>
              </a:ext>
            </a:extLst>
          </p:cNvPr>
          <p:cNvSpPr>
            <a:spLocks noGrp="1"/>
          </p:cNvSpPr>
          <p:nvPr>
            <p:ph sz="half" idx="1"/>
          </p:nvPr>
        </p:nvSpPr>
        <p:spPr>
          <a:xfrm>
            <a:off x="344924" y="2102251"/>
            <a:ext cx="11502149" cy="4038705"/>
          </a:xfrm>
        </p:spPr>
        <p:txBody>
          <a:bodyPr/>
          <a:lstStyle/>
          <a:p>
            <a:r>
              <a:rPr lang="en-US" dirty="0">
                <a:latin typeface="Avenir"/>
              </a:rPr>
              <a:t>Step A: JavaScript is the king of the world!</a:t>
            </a:r>
          </a:p>
          <a:p>
            <a:pPr marL="0" indent="0">
              <a:buNone/>
            </a:pPr>
            <a:r>
              <a:rPr lang="en-US" dirty="0">
                <a:latin typeface="Avenir"/>
              </a:rPr>
              <a:t>Since we were planning on building the UI using HTML and JavaScript, initially we felt that putting all the business and communications logic in JavaScript also would simplify the architecture and keep it uniform. (The impulse for this type of uniformity between UI and services lies at the heart of platforms like node.js.)</a:t>
            </a:r>
          </a:p>
          <a:p>
            <a:pPr marL="0" indent="0">
              <a:buNone/>
            </a:pPr>
            <a:r>
              <a:rPr lang="en-US" dirty="0">
                <a:latin typeface="Avenir"/>
              </a:rPr>
              <a:t>As such, we developed a simple and minimal C++ library allowing JavaScript to invoke remote calls via RTMP and handle asynchronous responses. We kept RTMP because it works well for our current scale, and because we didn’t want to change the communications protocol at the same time as changing the client.</a:t>
            </a:r>
          </a:p>
          <a:p>
            <a:pPr marL="0" indent="0">
              <a:buNone/>
            </a:pPr>
            <a:r>
              <a:rPr lang="en-US" dirty="0">
                <a:latin typeface="Avenir"/>
              </a:rPr>
              <a:t>Based on some internal prototyping, we decided to use ember.js as our single page application framework, and ember-orbit as our data layer.</a:t>
            </a:r>
          </a:p>
        </p:txBody>
      </p:sp>
      <p:sp>
        <p:nvSpPr>
          <p:cNvPr id="7" name="Slide Number Placeholder 6">
            <a:extLst>
              <a:ext uri="{FF2B5EF4-FFF2-40B4-BE49-F238E27FC236}">
                <a16:creationId xmlns:a16="http://schemas.microsoft.com/office/drawing/2014/main" id="{BD064F18-84A0-67C2-6E22-00532F431260}"/>
              </a:ext>
            </a:extLst>
          </p:cNvPr>
          <p:cNvSpPr>
            <a:spLocks noGrp="1"/>
          </p:cNvSpPr>
          <p:nvPr>
            <p:ph type="sldNum" sz="quarter" idx="12"/>
          </p:nvPr>
        </p:nvSpPr>
        <p:spPr/>
        <p:txBody>
          <a:bodyPr/>
          <a:lstStyle/>
          <a:p>
            <a:fld id="{DBA1B0FB-D917-4C8C-928F-313BD683BF39}" type="slidenum">
              <a:rPr lang="en-US" smtClean="0"/>
              <a:t>11</a:t>
            </a:fld>
            <a:endParaRPr lang="en-US"/>
          </a:p>
        </p:txBody>
      </p:sp>
    </p:spTree>
    <p:extLst>
      <p:ext uri="{BB962C8B-B14F-4D97-AF65-F5344CB8AC3E}">
        <p14:creationId xmlns:p14="http://schemas.microsoft.com/office/powerpoint/2010/main" val="2577651405"/>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2D14021-CE00-03E9-66AC-81944AFBD6CB}"/>
              </a:ext>
            </a:extLst>
          </p:cNvPr>
          <p:cNvSpPr>
            <a:spLocks noGrp="1"/>
          </p:cNvSpPr>
          <p:nvPr>
            <p:ph idx="1"/>
          </p:nvPr>
        </p:nvSpPr>
        <p:spPr>
          <a:xfrm>
            <a:off x="6648628" y="708524"/>
            <a:ext cx="4992509" cy="5248931"/>
          </a:xfrm>
        </p:spPr>
        <p:txBody>
          <a:bodyPr/>
          <a:lstStyle/>
          <a:p>
            <a:r>
              <a:rPr lang="en-US" dirty="0">
                <a:latin typeface="Avenir"/>
              </a:rPr>
              <a:t>Step B:  We rediscovered web apps (but</a:t>
            </a:r>
          </a:p>
          <a:p>
            <a:pPr marL="0" indent="0">
              <a:buNone/>
            </a:pPr>
            <a:r>
              <a:rPr lang="en-US" dirty="0">
                <a:latin typeface="Avenir"/>
              </a:rPr>
              <a:t>Our next step was to provide microservices in C++, presenting the async game protocol as a set of REST resources.</a:t>
            </a:r>
          </a:p>
          <a:p>
            <a:pPr marL="0" indent="0">
              <a:buNone/>
            </a:pPr>
            <a:r>
              <a:rPr lang="en-US" dirty="0">
                <a:latin typeface="Avenir"/>
              </a:rPr>
              <a:t>We started thinking about how normal web applications are designed, and we realized we were missing a middle tier. We built a microservice layer (still running on the player’s desktop) to present the RTMP protocol as REST resources, to insulate the JavaScript from so much async. We used </a:t>
            </a:r>
            <a:r>
              <a:rPr lang="en-US" dirty="0" err="1">
                <a:latin typeface="Avenir"/>
              </a:rPr>
              <a:t>websockets</a:t>
            </a:r>
            <a:r>
              <a:rPr lang="en-US" dirty="0">
                <a:latin typeface="Avenir"/>
              </a:rPr>
              <a:t> to handle events back to the UI. We called this microservices layer the ”foundation.” on the desktop)!</a:t>
            </a:r>
          </a:p>
        </p:txBody>
      </p:sp>
      <p:sp>
        <p:nvSpPr>
          <p:cNvPr id="6" name="Slide Number Placeholder 5">
            <a:extLst>
              <a:ext uri="{FF2B5EF4-FFF2-40B4-BE49-F238E27FC236}">
                <a16:creationId xmlns:a16="http://schemas.microsoft.com/office/drawing/2014/main" id="{2580AC99-45C1-72DE-0E8B-0091B92AA8A5}"/>
              </a:ext>
            </a:extLst>
          </p:cNvPr>
          <p:cNvSpPr>
            <a:spLocks noGrp="1"/>
          </p:cNvSpPr>
          <p:nvPr>
            <p:ph type="sldNum" sz="quarter" idx="12"/>
          </p:nvPr>
        </p:nvSpPr>
        <p:spPr/>
        <p:txBody>
          <a:bodyPr/>
          <a:lstStyle/>
          <a:p>
            <a:fld id="{DBA1B0FB-D917-4C8C-928F-313BD683BF39}" type="slidenum">
              <a:rPr lang="en-US" smtClean="0"/>
              <a:t>12</a:t>
            </a:fld>
            <a:endParaRPr lang="en-US"/>
          </a:p>
        </p:txBody>
      </p:sp>
      <p:pic>
        <p:nvPicPr>
          <p:cNvPr id="8" name="Picture 7" descr="Diagram&#10;&#10;Description automatically generated">
            <a:extLst>
              <a:ext uri="{FF2B5EF4-FFF2-40B4-BE49-F238E27FC236}">
                <a16:creationId xmlns:a16="http://schemas.microsoft.com/office/drawing/2014/main" id="{5A189DC6-1691-A6B4-074E-2A079CD1DA7D}"/>
              </a:ext>
            </a:extLst>
          </p:cNvPr>
          <p:cNvPicPr>
            <a:picLocks noChangeAspect="1"/>
          </p:cNvPicPr>
          <p:nvPr/>
        </p:nvPicPr>
        <p:blipFill>
          <a:blip r:embed="rId2"/>
          <a:stretch>
            <a:fillRect/>
          </a:stretch>
        </p:blipFill>
        <p:spPr>
          <a:xfrm>
            <a:off x="425169" y="1656865"/>
            <a:ext cx="5670831" cy="3544269"/>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367564690"/>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DA7EFF5-E7B8-3BEB-0A15-8807B454F68C}"/>
              </a:ext>
            </a:extLst>
          </p:cNvPr>
          <p:cNvSpPr>
            <a:spLocks noGrp="1"/>
          </p:cNvSpPr>
          <p:nvPr>
            <p:ph idx="1"/>
          </p:nvPr>
        </p:nvSpPr>
        <p:spPr>
          <a:xfrm>
            <a:off x="550863" y="641247"/>
            <a:ext cx="4593792" cy="3979625"/>
          </a:xfrm>
        </p:spPr>
        <p:txBody>
          <a:bodyPr/>
          <a:lstStyle/>
          <a:p>
            <a:r>
              <a:rPr lang="en-US" dirty="0">
                <a:latin typeface="Avenir"/>
              </a:rPr>
              <a:t>Step C: Still stepping on toes…</a:t>
            </a:r>
          </a:p>
          <a:p>
            <a:pPr marL="0" indent="0">
              <a:buNone/>
            </a:pPr>
            <a:r>
              <a:rPr lang="en-US" dirty="0">
                <a:latin typeface="Avenir"/>
              </a:rPr>
              <a:t>So, a UI screen or feature goes into what we call a front-end (FE) plugin, and C++ communications logic goes into a (somewhat confusingly named) back-end (BE) plugin. Note that both types of plugin live inside the new client - we used the terms front and back-end because the architecture mimics a typical client-server architecture, even if it is inside a single desktop process.</a:t>
            </a:r>
          </a:p>
        </p:txBody>
      </p:sp>
      <p:sp>
        <p:nvSpPr>
          <p:cNvPr id="6" name="Slide Number Placeholder 5">
            <a:extLst>
              <a:ext uri="{FF2B5EF4-FFF2-40B4-BE49-F238E27FC236}">
                <a16:creationId xmlns:a16="http://schemas.microsoft.com/office/drawing/2014/main" id="{3414F45A-5F37-FAE6-B0B0-034E34903031}"/>
              </a:ext>
            </a:extLst>
          </p:cNvPr>
          <p:cNvSpPr>
            <a:spLocks noGrp="1"/>
          </p:cNvSpPr>
          <p:nvPr>
            <p:ph type="sldNum" sz="quarter" idx="12"/>
          </p:nvPr>
        </p:nvSpPr>
        <p:spPr/>
        <p:txBody>
          <a:bodyPr/>
          <a:lstStyle/>
          <a:p>
            <a:fld id="{DBA1B0FB-D917-4C8C-928F-313BD683BF39}" type="slidenum">
              <a:rPr lang="en-US" smtClean="0"/>
              <a:t>13</a:t>
            </a:fld>
            <a:endParaRPr lang="en-US"/>
          </a:p>
        </p:txBody>
      </p:sp>
      <p:pic>
        <p:nvPicPr>
          <p:cNvPr id="8" name="Picture 7" descr="Diagram&#10;&#10;Description automatically generated">
            <a:extLst>
              <a:ext uri="{FF2B5EF4-FFF2-40B4-BE49-F238E27FC236}">
                <a16:creationId xmlns:a16="http://schemas.microsoft.com/office/drawing/2014/main" id="{0FF76A5F-AF37-B199-DDC5-2151EBA4D966}"/>
              </a:ext>
            </a:extLst>
          </p:cNvPr>
          <p:cNvPicPr>
            <a:picLocks noChangeAspect="1"/>
          </p:cNvPicPr>
          <p:nvPr/>
        </p:nvPicPr>
        <p:blipFill>
          <a:blip r:embed="rId2"/>
          <a:stretch>
            <a:fillRect/>
          </a:stretch>
        </p:blipFill>
        <p:spPr>
          <a:xfrm>
            <a:off x="5545137" y="810871"/>
            <a:ext cx="6096000" cy="3810000"/>
          </a:xfrm>
          <a:prstGeom prst="rect">
            <a:avLst/>
          </a:prstGeom>
        </p:spPr>
      </p:pic>
      <p:sp>
        <p:nvSpPr>
          <p:cNvPr id="9" name="Content Placeholder 2">
            <a:extLst>
              <a:ext uri="{FF2B5EF4-FFF2-40B4-BE49-F238E27FC236}">
                <a16:creationId xmlns:a16="http://schemas.microsoft.com/office/drawing/2014/main" id="{72884582-5796-B24C-8D7C-D6D47E7E824C}"/>
              </a:ext>
            </a:extLst>
          </p:cNvPr>
          <p:cNvSpPr txBox="1">
            <a:spLocks/>
          </p:cNvSpPr>
          <p:nvPr/>
        </p:nvSpPr>
        <p:spPr>
          <a:xfrm>
            <a:off x="550863" y="4990423"/>
            <a:ext cx="11090274" cy="1147237"/>
          </a:xfrm>
          <a:prstGeom prst="rect">
            <a:avLst/>
          </a:prstGeom>
        </p:spPr>
        <p:txBody>
          <a:bodyPr vert="horz" wrap="square" lIns="0" tIns="0" rIns="0" bIns="0" rtlCol="0">
            <a:noAutofit/>
          </a:bodyPr>
          <a:lst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0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latin typeface="Avenir"/>
              </a:rPr>
              <a:t>We then allow the set of plugins chosen for a player to be based on what entitlements that player has. Entitlements are used to control regional-specific features and will also be used to give access to new games.</a:t>
            </a:r>
          </a:p>
        </p:txBody>
      </p:sp>
    </p:spTree>
    <p:extLst>
      <p:ext uri="{BB962C8B-B14F-4D97-AF65-F5344CB8AC3E}">
        <p14:creationId xmlns:p14="http://schemas.microsoft.com/office/powerpoint/2010/main" val="410683682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269D9CB-8028-7A3C-1BFB-3949A554CB31}"/>
              </a:ext>
            </a:extLst>
          </p:cNvPr>
          <p:cNvSpPr>
            <a:spLocks noGrp="1"/>
          </p:cNvSpPr>
          <p:nvPr>
            <p:ph idx="1"/>
          </p:nvPr>
        </p:nvSpPr>
        <p:spPr>
          <a:xfrm>
            <a:off x="550863" y="652811"/>
            <a:ext cx="11090274" cy="5552378"/>
          </a:xfrm>
        </p:spPr>
        <p:txBody>
          <a:bodyPr/>
          <a:lstStyle/>
          <a:p>
            <a:r>
              <a:rPr lang="en-US" dirty="0">
                <a:latin typeface="Avenir"/>
              </a:rPr>
              <a:t>Step D:  Ask N JavaScript developers for their favorite MVC framework. Get N+1 answers.</a:t>
            </a:r>
          </a:p>
          <a:p>
            <a:pPr marL="0" indent="0">
              <a:buNone/>
            </a:pPr>
            <a:r>
              <a:rPr lang="en-US" dirty="0">
                <a:latin typeface="Avenir"/>
              </a:rPr>
              <a:t>We now had a much more productive architecture and teams were able to make screens and services quickly, with clear separation of responsibilities.</a:t>
            </a:r>
          </a:p>
          <a:p>
            <a:pPr marL="0" indent="0">
              <a:buNone/>
            </a:pPr>
            <a:r>
              <a:rPr lang="en-US" dirty="0">
                <a:latin typeface="Avenir"/>
              </a:rPr>
              <a:t>However, we had a developer problem. Some of the teams really didn’t like Ember.js and wanted to use web components directly. Other teams already had their own web apps written in a variety of frameworks that they wished to host inside our new client.</a:t>
            </a:r>
          </a:p>
          <a:p>
            <a:pPr marL="0" indent="0">
              <a:buNone/>
            </a:pPr>
            <a:r>
              <a:rPr lang="en-US" dirty="0">
                <a:latin typeface="Avenir"/>
              </a:rPr>
              <a:t>At this point we were still reluctant to relax the "Ember.js for all” rule just for developer preference. Removing the assumptions related to Ember as the single embedded framework was going to take some serious work.</a:t>
            </a:r>
          </a:p>
          <a:p>
            <a:pPr marL="0" indent="0">
              <a:buNone/>
            </a:pPr>
            <a:r>
              <a:rPr lang="en-US" dirty="0">
                <a:latin typeface="Avenir"/>
              </a:rPr>
              <a:t>The turning point came when we realized that a client platform for a company the size of Riot cannot even force everyone onto the same version of Ember. It was painful, but we ended up architecting the client to allow each plugin to potentially have its own framework—the JavaScript framework became part of the domain of each front-end plugin.</a:t>
            </a:r>
          </a:p>
        </p:txBody>
      </p:sp>
      <p:sp>
        <p:nvSpPr>
          <p:cNvPr id="6" name="Slide Number Placeholder 5">
            <a:extLst>
              <a:ext uri="{FF2B5EF4-FFF2-40B4-BE49-F238E27FC236}">
                <a16:creationId xmlns:a16="http://schemas.microsoft.com/office/drawing/2014/main" id="{D19C51C0-A8A6-EC73-29F1-007862E911BC}"/>
              </a:ext>
            </a:extLst>
          </p:cNvPr>
          <p:cNvSpPr>
            <a:spLocks noGrp="1"/>
          </p:cNvSpPr>
          <p:nvPr>
            <p:ph type="sldNum" sz="quarter" idx="12"/>
          </p:nvPr>
        </p:nvSpPr>
        <p:spPr/>
        <p:txBody>
          <a:bodyPr/>
          <a:lstStyle/>
          <a:p>
            <a:fld id="{DBA1B0FB-D917-4C8C-928F-313BD683BF39}" type="slidenum">
              <a:rPr lang="en-US" smtClean="0"/>
              <a:t>14</a:t>
            </a:fld>
            <a:endParaRPr lang="en-US"/>
          </a:p>
        </p:txBody>
      </p:sp>
    </p:spTree>
    <p:extLst>
      <p:ext uri="{BB962C8B-B14F-4D97-AF65-F5344CB8AC3E}">
        <p14:creationId xmlns:p14="http://schemas.microsoft.com/office/powerpoint/2010/main" val="249365645"/>
      </p:ext>
    </p:extLst>
  </p:cSld>
  <p:clrMapOvr>
    <a:masterClrMapping/>
  </p:clrMapOvr>
  <mc:AlternateContent xmlns:mc="http://schemas.openxmlformats.org/markup-compatibility/2006" xmlns:p14="http://schemas.microsoft.com/office/powerpoint/2010/main">
    <mc:Choice Requires="p14">
      <p:transition spd="slow" p14:dur="1400">
        <p:blinds/>
      </p:transition>
    </mc:Choice>
    <mc:Fallback xmlns="">
      <p:transition spd="slow">
        <p:blind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AB6FD78-FC5E-72C6-5071-6343E662D30F}"/>
              </a:ext>
            </a:extLst>
          </p:cNvPr>
          <p:cNvSpPr>
            <a:spLocks noGrp="1"/>
          </p:cNvSpPr>
          <p:nvPr>
            <p:ph type="title"/>
          </p:nvPr>
        </p:nvSpPr>
        <p:spPr>
          <a:xfrm>
            <a:off x="553144" y="769046"/>
            <a:ext cx="5817592" cy="746954"/>
          </a:xfrm>
        </p:spPr>
        <p:txBody>
          <a:bodyPr wrap="square" anchor="t">
            <a:normAutofit/>
          </a:bodyPr>
          <a:lstStyle/>
          <a:p>
            <a:r>
              <a:rPr lang="en-US" dirty="0"/>
              <a:t>The final architecture</a:t>
            </a:r>
          </a:p>
        </p:txBody>
      </p:sp>
      <p:grpSp>
        <p:nvGrpSpPr>
          <p:cNvPr id="15" name="Group 14">
            <a:extLst>
              <a:ext uri="{FF2B5EF4-FFF2-40B4-BE49-F238E27FC236}">
                <a16:creationId xmlns:a16="http://schemas.microsoft.com/office/drawing/2014/main" id="{D0342557-9691-41B1-9FFF-027845ED041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40971" y="1982786"/>
            <a:ext cx="734257" cy="760506"/>
            <a:chOff x="5243759" y="1363788"/>
            <a:chExt cx="734257" cy="760506"/>
          </a:xfrm>
        </p:grpSpPr>
        <p:sp>
          <p:nvSpPr>
            <p:cNvPr id="16" name="Freeform 5">
              <a:extLst>
                <a:ext uri="{FF2B5EF4-FFF2-40B4-BE49-F238E27FC236}">
                  <a16:creationId xmlns:a16="http://schemas.microsoft.com/office/drawing/2014/main" id="{086D6FFF-B330-42B3-9F1F-607CECF8D90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 name="Freeform 6">
              <a:extLst>
                <a:ext uri="{FF2B5EF4-FFF2-40B4-BE49-F238E27FC236}">
                  <a16:creationId xmlns:a16="http://schemas.microsoft.com/office/drawing/2014/main" id="{8D054D43-E740-4CA9-8197-85FBE2ECCE3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8" name="Freeform 8">
              <a:extLst>
                <a:ext uri="{FF2B5EF4-FFF2-40B4-BE49-F238E27FC236}">
                  <a16:creationId xmlns:a16="http://schemas.microsoft.com/office/drawing/2014/main" id="{CB5EB56C-B805-41B2-88BA-B198E68E692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pic>
        <p:nvPicPr>
          <p:cNvPr id="8" name="Picture 7" descr="Diagram&#10;&#10;Description automatically generated">
            <a:extLst>
              <a:ext uri="{FF2B5EF4-FFF2-40B4-BE49-F238E27FC236}">
                <a16:creationId xmlns:a16="http://schemas.microsoft.com/office/drawing/2014/main" id="{39F8E61F-536E-AA8E-AD0D-B5B6C5BBE849}"/>
              </a:ext>
            </a:extLst>
          </p:cNvPr>
          <p:cNvPicPr>
            <a:picLocks noChangeAspect="1"/>
          </p:cNvPicPr>
          <p:nvPr/>
        </p:nvPicPr>
        <p:blipFill>
          <a:blip r:embed="rId2"/>
          <a:stretch>
            <a:fillRect/>
          </a:stretch>
        </p:blipFill>
        <p:spPr>
          <a:xfrm>
            <a:off x="442516" y="1823786"/>
            <a:ext cx="6038849" cy="3774279"/>
          </a:xfrm>
          <a:custGeom>
            <a:avLst/>
            <a:gdLst/>
            <a:ahLst/>
            <a:cxnLst/>
            <a:rect l="l" t="t" r="r" b="b"/>
            <a:pathLst>
              <a:path w="5773738" h="3779838">
                <a:moveTo>
                  <a:pt x="0" y="0"/>
                </a:moveTo>
                <a:lnTo>
                  <a:pt x="5773738" y="0"/>
                </a:lnTo>
                <a:lnTo>
                  <a:pt x="5773738" y="3779838"/>
                </a:lnTo>
                <a:lnTo>
                  <a:pt x="0" y="3779838"/>
                </a:lnTo>
                <a:close/>
              </a:path>
            </a:pathLst>
          </a:custGeom>
        </p:spPr>
      </p:pic>
      <p:sp>
        <p:nvSpPr>
          <p:cNvPr id="3" name="Content Placeholder 2">
            <a:extLst>
              <a:ext uri="{FF2B5EF4-FFF2-40B4-BE49-F238E27FC236}">
                <a16:creationId xmlns:a16="http://schemas.microsoft.com/office/drawing/2014/main" id="{89887AAF-FC46-B830-DC9A-D05A6415F87F}"/>
              </a:ext>
            </a:extLst>
          </p:cNvPr>
          <p:cNvSpPr>
            <a:spLocks noGrp="1"/>
          </p:cNvSpPr>
          <p:nvPr>
            <p:ph idx="1"/>
          </p:nvPr>
        </p:nvSpPr>
        <p:spPr>
          <a:xfrm>
            <a:off x="6923881" y="1327318"/>
            <a:ext cx="4500562" cy="4767216"/>
          </a:xfrm>
        </p:spPr>
        <p:txBody>
          <a:bodyPr anchor="t">
            <a:normAutofit/>
          </a:bodyPr>
          <a:lstStyle/>
          <a:p>
            <a:pPr>
              <a:lnSpc>
                <a:spcPct val="100000"/>
              </a:lnSpc>
            </a:pPr>
            <a:r>
              <a:rPr lang="en-US" sz="1700" dirty="0">
                <a:latin typeface="Avenir"/>
              </a:rPr>
              <a:t>The target architecture for the updated client now addresses our three original issues well. It’s an engine which allows multiple teams to independently deliver HTML5-based features without unnecessary dependencies, using supporting communications infrastructure to allow players to remain connected. It’s effectively a hosting engine for C++ microservices and JavaScript web apps, where the choice of plugins is personalized and dynamic, based on a player’s entitlements. One of the developers commented that we’d made a "datacenter in a desktop." From another perspective, I realized we'd created the game client equivalent of Atom, </a:t>
            </a:r>
            <a:r>
              <a:rPr lang="en-US" sz="1700" dirty="0" err="1">
                <a:latin typeface="Avenir"/>
              </a:rPr>
              <a:t>Github’s</a:t>
            </a:r>
            <a:r>
              <a:rPr lang="en-US" sz="1700" dirty="0">
                <a:latin typeface="Avenir"/>
              </a:rPr>
              <a:t> CEF-based extensible text editor based on the Electron framework. Interesting stuff, and I would never have guessed that we'd end up here at the start.</a:t>
            </a:r>
          </a:p>
        </p:txBody>
      </p:sp>
      <p:sp>
        <p:nvSpPr>
          <p:cNvPr id="6" name="Slide Number Placeholder 5">
            <a:extLst>
              <a:ext uri="{FF2B5EF4-FFF2-40B4-BE49-F238E27FC236}">
                <a16:creationId xmlns:a16="http://schemas.microsoft.com/office/drawing/2014/main" id="{EBC1B26C-BE1C-CED6-92B7-AA94554B3E5D}"/>
              </a:ext>
            </a:extLst>
          </p:cNvPr>
          <p:cNvSpPr>
            <a:spLocks noGrp="1"/>
          </p:cNvSpPr>
          <p:nvPr>
            <p:ph type="sldNum" sz="quarter" idx="12"/>
          </p:nvPr>
        </p:nvSpPr>
        <p:spPr>
          <a:xfrm>
            <a:off x="9948863" y="6507212"/>
            <a:ext cx="1692274" cy="153888"/>
          </a:xfrm>
        </p:spPr>
        <p:txBody>
          <a:bodyPr>
            <a:normAutofit/>
          </a:bodyPr>
          <a:lstStyle/>
          <a:p>
            <a:pPr>
              <a:spcAft>
                <a:spcPts val="600"/>
              </a:spcAft>
            </a:pPr>
            <a:fld id="{DBA1B0FB-D917-4C8C-928F-313BD683BF39}" type="slidenum">
              <a:rPr lang="en-US" smtClean="0"/>
              <a:pPr>
                <a:spcAft>
                  <a:spcPts val="600"/>
                </a:spcAft>
              </a:pPr>
              <a:t>15</a:t>
            </a:fld>
            <a:endParaRPr lang="en-US"/>
          </a:p>
        </p:txBody>
      </p:sp>
    </p:spTree>
    <p:extLst>
      <p:ext uri="{BB962C8B-B14F-4D97-AF65-F5344CB8AC3E}">
        <p14:creationId xmlns:p14="http://schemas.microsoft.com/office/powerpoint/2010/main" val="4006894196"/>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Slide Number Placeholder 15">
            <a:extLst>
              <a:ext uri="{FF2B5EF4-FFF2-40B4-BE49-F238E27FC236}">
                <a16:creationId xmlns:a16="http://schemas.microsoft.com/office/drawing/2014/main" id="{CF0A8666-4477-461C-A79D-E91232EE973E}"/>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16</a:t>
            </a:fld>
            <a:endParaRPr lang="en-US"/>
          </a:p>
        </p:txBody>
      </p:sp>
      <p:sp>
        <p:nvSpPr>
          <p:cNvPr id="3" name="Content Placeholder 2">
            <a:extLst>
              <a:ext uri="{FF2B5EF4-FFF2-40B4-BE49-F238E27FC236}">
                <a16:creationId xmlns:a16="http://schemas.microsoft.com/office/drawing/2014/main" id="{F44602D7-5267-3DB7-9734-3FE765456AB1}"/>
              </a:ext>
            </a:extLst>
          </p:cNvPr>
          <p:cNvSpPr>
            <a:spLocks noGrp="1"/>
          </p:cNvSpPr>
          <p:nvPr>
            <p:ph sz="half" idx="2"/>
          </p:nvPr>
        </p:nvSpPr>
        <p:spPr/>
        <p:txBody>
          <a:bodyPr/>
          <a:lstStyle/>
          <a:p>
            <a:r>
              <a:rPr lang="en-US" dirty="0">
                <a:latin typeface="Avenir"/>
              </a:rPr>
              <a:t>Having established the extremes of engine-heavy and engine-light, and that they both work well and make for happy game-makers, here's the bad news - League's solidly between the two.</a:t>
            </a:r>
          </a:p>
        </p:txBody>
      </p:sp>
      <p:sp>
        <p:nvSpPr>
          <p:cNvPr id="5" name="Content Placeholder 4">
            <a:extLst>
              <a:ext uri="{FF2B5EF4-FFF2-40B4-BE49-F238E27FC236}">
                <a16:creationId xmlns:a16="http://schemas.microsoft.com/office/drawing/2014/main" id="{DE80954B-2A55-B10A-722D-26CC8A0DEDB5}"/>
              </a:ext>
            </a:extLst>
          </p:cNvPr>
          <p:cNvSpPr>
            <a:spLocks noGrp="1"/>
          </p:cNvSpPr>
          <p:nvPr>
            <p:ph sz="quarter" idx="14"/>
          </p:nvPr>
        </p:nvSpPr>
        <p:spPr/>
        <p:txBody>
          <a:bodyPr/>
          <a:lstStyle/>
          <a:p>
            <a:r>
              <a:rPr lang="en-US" dirty="0">
                <a:latin typeface="Avenir"/>
              </a:rPr>
              <a:t>This is not a happy place. Our core engine exposes both high-level constructs and low-level primitives to the scripting engine. The scripting language itself is simple, providing the very basics, which is what you'd expect from a language supporting an engine-heavy setup, but we've built complex systems on top of it anyway.</a:t>
            </a:r>
          </a:p>
        </p:txBody>
      </p:sp>
      <p:sp>
        <p:nvSpPr>
          <p:cNvPr id="17" name="Content Placeholder 16">
            <a:extLst>
              <a:ext uri="{FF2B5EF4-FFF2-40B4-BE49-F238E27FC236}">
                <a16:creationId xmlns:a16="http://schemas.microsoft.com/office/drawing/2014/main" id="{136C3FEC-E421-81CD-9FE2-419899D93E5C}"/>
              </a:ext>
            </a:extLst>
          </p:cNvPr>
          <p:cNvSpPr>
            <a:spLocks noGrp="1"/>
          </p:cNvSpPr>
          <p:nvPr>
            <p:ph sz="quarter" idx="4"/>
          </p:nvPr>
        </p:nvSpPr>
        <p:spPr/>
        <p:txBody>
          <a:bodyPr/>
          <a:lstStyle/>
          <a:p>
            <a:r>
              <a:rPr lang="en-US" dirty="0">
                <a:latin typeface="Avenir"/>
              </a:rPr>
              <a:t>As it stands today, there's high complexity everywhere, and we'd do better to move towards either extreme, so let's have a look at what those transitions could look like.</a:t>
            </a:r>
          </a:p>
        </p:txBody>
      </p:sp>
      <p:pic>
        <p:nvPicPr>
          <p:cNvPr id="25" name="Picture 24" descr="A picture containing text, clipart, sign&#10;&#10;Description automatically generated">
            <a:extLst>
              <a:ext uri="{FF2B5EF4-FFF2-40B4-BE49-F238E27FC236}">
                <a16:creationId xmlns:a16="http://schemas.microsoft.com/office/drawing/2014/main" id="{069F475B-4DB5-FAF9-090F-5698D169EDE5}"/>
              </a:ext>
            </a:extLst>
          </p:cNvPr>
          <p:cNvPicPr>
            <a:picLocks noChangeAspect="1"/>
          </p:cNvPicPr>
          <p:nvPr/>
        </p:nvPicPr>
        <p:blipFill>
          <a:blip r:embed="rId2"/>
          <a:stretch>
            <a:fillRect/>
          </a:stretch>
        </p:blipFill>
        <p:spPr>
          <a:xfrm rot="20594854">
            <a:off x="7897077" y="4352101"/>
            <a:ext cx="3607261" cy="2029084"/>
          </a:xfrm>
          <a:prstGeom prst="rect">
            <a:avLst/>
          </a:prstGeom>
        </p:spPr>
      </p:pic>
      <p:sp>
        <p:nvSpPr>
          <p:cNvPr id="26" name="Title 6">
            <a:extLst>
              <a:ext uri="{FF2B5EF4-FFF2-40B4-BE49-F238E27FC236}">
                <a16:creationId xmlns:a16="http://schemas.microsoft.com/office/drawing/2014/main" id="{64F1D027-B050-6C4F-E148-940DA633A70D}"/>
              </a:ext>
            </a:extLst>
          </p:cNvPr>
          <p:cNvSpPr txBox="1">
            <a:spLocks/>
          </p:cNvSpPr>
          <p:nvPr/>
        </p:nvSpPr>
        <p:spPr>
          <a:xfrm>
            <a:off x="3959219" y="962272"/>
            <a:ext cx="4273461" cy="741140"/>
          </a:xfrm>
          <a:prstGeom prst="rect">
            <a:avLst/>
          </a:prstGeom>
        </p:spPr>
        <p:txBody>
          <a:bodyPr vert="horz" wrap="square" lIns="0" tIns="0" rIns="0" bIns="0" rtlCol="0" anchor="t" anchorCtr="0">
            <a:noAutofit/>
          </a:bodyPr>
          <a:lstStyle>
            <a:lvl1pPr algn="l" defTabSz="914400" rtl="0" eaLnBrk="1" latinLnBrk="0" hangingPunct="1">
              <a:lnSpc>
                <a:spcPct val="90000"/>
              </a:lnSpc>
              <a:spcBef>
                <a:spcPct val="0"/>
              </a:spcBef>
              <a:buNone/>
              <a:defRPr lang="en-US" sz="4800" kern="1200" dirty="0">
                <a:solidFill>
                  <a:schemeClr val="tx1"/>
                </a:solidFill>
                <a:latin typeface="+mj-lt"/>
                <a:ea typeface="+mj-ea"/>
                <a:cs typeface="+mj-cs"/>
              </a:defRPr>
            </a:lvl1pPr>
          </a:lstStyle>
          <a:p>
            <a:pPr algn="ctr"/>
            <a:r>
              <a:rPr lang="en-US" dirty="0">
                <a:solidFill>
                  <a:srgbClr val="FFC000"/>
                </a:solidFill>
              </a:rPr>
              <a:t>Summary</a:t>
            </a:r>
          </a:p>
        </p:txBody>
      </p:sp>
    </p:spTree>
    <p:extLst>
      <p:ext uri="{BB962C8B-B14F-4D97-AF65-F5344CB8AC3E}">
        <p14:creationId xmlns:p14="http://schemas.microsoft.com/office/powerpoint/2010/main" val="142054705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a:extLst>
              <a:ext uri="{FF2B5EF4-FFF2-40B4-BE49-F238E27FC236}">
                <a16:creationId xmlns:a16="http://schemas.microsoft.com/office/drawing/2014/main" id="{F8FAEED9-1ECD-45F9-87A0-9394BAEABB79}"/>
              </a:ext>
            </a:extLst>
          </p:cNvPr>
          <p:cNvSpPr>
            <a:spLocks noGrp="1"/>
          </p:cNvSpPr>
          <p:nvPr>
            <p:ph type="ctrTitle"/>
          </p:nvPr>
        </p:nvSpPr>
        <p:spPr>
          <a:xfrm>
            <a:off x="550863" y="2546755"/>
            <a:ext cx="4837392" cy="706851"/>
          </a:xfrm>
        </p:spPr>
        <p:txBody>
          <a:bodyPr/>
          <a:lstStyle/>
          <a:p>
            <a:r>
              <a:rPr lang="en-US" dirty="0"/>
              <a:t>Thank You</a:t>
            </a:r>
          </a:p>
        </p:txBody>
      </p:sp>
      <p:sp>
        <p:nvSpPr>
          <p:cNvPr id="23" name="Subtitle 22">
            <a:extLst>
              <a:ext uri="{FF2B5EF4-FFF2-40B4-BE49-F238E27FC236}">
                <a16:creationId xmlns:a16="http://schemas.microsoft.com/office/drawing/2014/main" id="{8E5E4638-9BCB-4C2E-914F-CC868E2020D5}"/>
              </a:ext>
            </a:extLst>
          </p:cNvPr>
          <p:cNvSpPr>
            <a:spLocks noGrp="1"/>
          </p:cNvSpPr>
          <p:nvPr>
            <p:ph type="subTitle" idx="1"/>
          </p:nvPr>
        </p:nvSpPr>
        <p:spPr>
          <a:xfrm>
            <a:off x="550863" y="3558626"/>
            <a:ext cx="5437187" cy="2265216"/>
          </a:xfrm>
        </p:spPr>
        <p:txBody>
          <a:bodyPr/>
          <a:lstStyle/>
          <a:p>
            <a:r>
              <a:rPr lang="en-US" dirty="0"/>
              <a:t>Made by:  Alexander Karaneichev</a:t>
            </a:r>
          </a:p>
          <a:p>
            <a:r>
              <a:rPr lang="en-US" dirty="0"/>
              <a:t>Email:  stu2001261008@uni-plovdiv.bg</a:t>
            </a:r>
          </a:p>
          <a:p>
            <a:r>
              <a:rPr lang="en-US" dirty="0" err="1"/>
              <a:t>Fac.number</a:t>
            </a:r>
            <a:r>
              <a:rPr lang="en-US"/>
              <a:t>:  2001261008</a:t>
            </a:r>
            <a:endParaRPr lang="en-US" dirty="0"/>
          </a:p>
        </p:txBody>
      </p:sp>
      <p:sp>
        <p:nvSpPr>
          <p:cNvPr id="6" name="Slide Number Placeholder 5">
            <a:extLst>
              <a:ext uri="{FF2B5EF4-FFF2-40B4-BE49-F238E27FC236}">
                <a16:creationId xmlns:a16="http://schemas.microsoft.com/office/drawing/2014/main" id="{36E60F23-FB58-4EF8-82FD-E86CED25FDD4}"/>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17</a:t>
            </a:fld>
            <a:endParaRPr lang="en-US"/>
          </a:p>
        </p:txBody>
      </p:sp>
      <p:pic>
        <p:nvPicPr>
          <p:cNvPr id="3" name="Picture 2" descr="A person in a garment&#10;&#10;Description automatically generated with medium confidence">
            <a:extLst>
              <a:ext uri="{FF2B5EF4-FFF2-40B4-BE49-F238E27FC236}">
                <a16:creationId xmlns:a16="http://schemas.microsoft.com/office/drawing/2014/main" id="{E28F5DB0-F8CD-DDBE-B34C-326D851B5BCC}"/>
              </a:ext>
            </a:extLst>
          </p:cNvPr>
          <p:cNvPicPr>
            <a:picLocks noChangeAspect="1"/>
          </p:cNvPicPr>
          <p:nvPr/>
        </p:nvPicPr>
        <p:blipFill>
          <a:blip r:embed="rId2"/>
          <a:stretch>
            <a:fillRect/>
          </a:stretch>
        </p:blipFill>
        <p:spPr>
          <a:xfrm>
            <a:off x="5567643" y="0"/>
            <a:ext cx="6252882" cy="6858000"/>
          </a:xfrm>
          <a:prstGeom prst="rect">
            <a:avLst/>
          </a:prstGeom>
        </p:spPr>
      </p:pic>
    </p:spTree>
    <p:extLst>
      <p:ext uri="{BB962C8B-B14F-4D97-AF65-F5344CB8AC3E}">
        <p14:creationId xmlns:p14="http://schemas.microsoft.com/office/powerpoint/2010/main" val="324779884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27" name="Group 26">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998" y="5334748"/>
            <a:ext cx="678135" cy="990000"/>
            <a:chOff x="10490969" y="1448827"/>
            <a:chExt cx="678135" cy="990000"/>
          </a:xfrm>
        </p:grpSpPr>
        <p:sp>
          <p:nvSpPr>
            <p:cNvPr id="24" name="Freeform: Shape 27">
              <a:extLst>
                <a:ext uri="{FF2B5EF4-FFF2-40B4-BE49-F238E27FC236}">
                  <a16:creationId xmlns:a16="http://schemas.microsoft.com/office/drawing/2014/main" id="{02ECB475-568C-47AC-B16D-2E202DEB2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5" name="Oval 28">
              <a:extLst>
                <a:ext uri="{FF2B5EF4-FFF2-40B4-BE49-F238E27FC236}">
                  <a16:creationId xmlns:a16="http://schemas.microsoft.com/office/drawing/2014/main" id="{080D8764-525A-441E-B58F-068E82F09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6" name="Oval 29">
              <a:extLst>
                <a:ext uri="{FF2B5EF4-FFF2-40B4-BE49-F238E27FC236}">
                  <a16:creationId xmlns:a16="http://schemas.microsoft.com/office/drawing/2014/main" id="{11196109-6F2B-4738-B2FC-2CCC753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2" name="Freeform: Shape 30">
              <a:extLst>
                <a:ext uri="{FF2B5EF4-FFF2-40B4-BE49-F238E27FC236}">
                  <a16:creationId xmlns:a16="http://schemas.microsoft.com/office/drawing/2014/main" id="{F7E468C2-69B8-470B-85E3-801A3CB1D7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useBgFill="1">
        <p:nvSpPr>
          <p:cNvPr id="33" name="Rectangle 32">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046426E-F6F6-4A7C-9181-8C3090996261}"/>
              </a:ext>
            </a:extLst>
          </p:cNvPr>
          <p:cNvSpPr>
            <a:spLocks noGrp="1"/>
          </p:cNvSpPr>
          <p:nvPr>
            <p:ph type="title"/>
          </p:nvPr>
        </p:nvSpPr>
        <p:spPr>
          <a:xfrm>
            <a:off x="550864" y="596392"/>
            <a:ext cx="3565524" cy="786696"/>
          </a:xfrm>
        </p:spPr>
        <p:txBody>
          <a:bodyPr vert="horz" wrap="square" lIns="0" tIns="0" rIns="0" bIns="0" rtlCol="0" anchor="b" anchorCtr="0">
            <a:normAutofit/>
          </a:bodyPr>
          <a:lstStyle/>
          <a:p>
            <a:pPr>
              <a:lnSpc>
                <a:spcPct val="100000"/>
              </a:lnSpc>
            </a:pPr>
            <a:r>
              <a:rPr lang="en-US" dirty="0"/>
              <a:t>Agenda</a:t>
            </a:r>
          </a:p>
        </p:txBody>
      </p:sp>
      <p:sp>
        <p:nvSpPr>
          <p:cNvPr id="35" name="Oval 34">
            <a:extLst>
              <a:ext uri="{FF2B5EF4-FFF2-40B4-BE49-F238E27FC236}">
                <a16:creationId xmlns:a16="http://schemas.microsoft.com/office/drawing/2014/main" id="{C25C2D0C-89F2-4874-A67D-504E65834F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48755" y="850167"/>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 name="Content Placeholder 2">
            <a:extLst>
              <a:ext uri="{FF2B5EF4-FFF2-40B4-BE49-F238E27FC236}">
                <a16:creationId xmlns:a16="http://schemas.microsoft.com/office/drawing/2014/main" id="{D3B60D6F-4D0F-4D33-B2A7-159C8583FF00}"/>
              </a:ext>
            </a:extLst>
          </p:cNvPr>
          <p:cNvSpPr>
            <a:spLocks noGrp="1"/>
          </p:cNvSpPr>
          <p:nvPr>
            <p:ph idx="1"/>
          </p:nvPr>
        </p:nvSpPr>
        <p:spPr>
          <a:xfrm>
            <a:off x="550863" y="1996277"/>
            <a:ext cx="3565525" cy="4248533"/>
          </a:xfrm>
        </p:spPr>
        <p:txBody>
          <a:bodyPr vert="horz" wrap="square" lIns="0" tIns="0" rIns="0" bIns="0" rtlCol="0" anchor="t">
            <a:normAutofit lnSpcReduction="10000"/>
          </a:bodyPr>
          <a:lstStyle/>
          <a:p>
            <a:pPr marL="0">
              <a:lnSpc>
                <a:spcPct val="100000"/>
              </a:lnSpc>
              <a:spcBef>
                <a:spcPts val="0"/>
              </a:spcBef>
            </a:pPr>
            <a:r>
              <a:rPr lang="en-US" dirty="0">
                <a:effectLst>
                  <a:outerShdw blurRad="38100" dist="38100" dir="2700000" algn="tl">
                    <a:srgbClr val="000000">
                      <a:alpha val="43137"/>
                    </a:srgbClr>
                  </a:outerShdw>
                </a:effectLst>
              </a:rPr>
              <a:t>Topic one: </a:t>
            </a:r>
            <a:r>
              <a:rPr lang="en-US" b="1" dirty="0">
                <a:solidFill>
                  <a:srgbClr val="FF0000">
                    <a:alpha val="60000"/>
                  </a:srgbClr>
                </a:solidFill>
                <a:effectLst>
                  <a:outerShdw blurRad="38100" dist="38100" dir="2700000" algn="tl">
                    <a:srgbClr val="000000">
                      <a:alpha val="43137"/>
                    </a:srgbClr>
                  </a:outerShdw>
                </a:effectLst>
              </a:rPr>
              <a:t>Introduction</a:t>
            </a:r>
          </a:p>
          <a:p>
            <a:pPr marL="0">
              <a:lnSpc>
                <a:spcPct val="100000"/>
              </a:lnSpc>
              <a:spcBef>
                <a:spcPts val="0"/>
              </a:spcBef>
            </a:pPr>
            <a:r>
              <a:rPr lang="en-US" i="1" dirty="0">
                <a:solidFill>
                  <a:srgbClr val="FF0000">
                    <a:alpha val="60000"/>
                  </a:srgbClr>
                </a:solidFill>
              </a:rPr>
              <a:t>What is “League of Legends”</a:t>
            </a:r>
          </a:p>
          <a:p>
            <a:pPr marL="0">
              <a:lnSpc>
                <a:spcPct val="100000"/>
              </a:lnSpc>
              <a:spcBef>
                <a:spcPts val="0"/>
              </a:spcBef>
            </a:pPr>
            <a:endParaRPr lang="en-US" i="1" dirty="0">
              <a:solidFill>
                <a:srgbClr val="FF0000">
                  <a:alpha val="60000"/>
                </a:srgbClr>
              </a:solidFill>
            </a:endParaRPr>
          </a:p>
          <a:p>
            <a:pPr>
              <a:lnSpc>
                <a:spcPct val="100000"/>
              </a:lnSpc>
              <a:spcBef>
                <a:spcPts val="0"/>
              </a:spcBef>
            </a:pPr>
            <a:r>
              <a:rPr lang="en-US" dirty="0">
                <a:effectLst>
                  <a:outerShdw blurRad="38100" dist="38100" dir="2700000" algn="tl">
                    <a:srgbClr val="000000">
                      <a:alpha val="43137"/>
                    </a:srgbClr>
                  </a:outerShdw>
                </a:effectLst>
              </a:rPr>
              <a:t>Topic two: </a:t>
            </a:r>
            <a:r>
              <a:rPr lang="en-US" b="1" dirty="0">
                <a:solidFill>
                  <a:srgbClr val="00B050">
                    <a:alpha val="60000"/>
                  </a:srgbClr>
                </a:solidFill>
                <a:effectLst>
                  <a:outerShdw blurRad="38100" dist="38100" dir="2700000" algn="tl">
                    <a:srgbClr val="000000">
                      <a:alpha val="43137"/>
                    </a:srgbClr>
                  </a:outerShdw>
                </a:effectLst>
              </a:rPr>
              <a:t>Business</a:t>
            </a:r>
          </a:p>
          <a:p>
            <a:pPr>
              <a:lnSpc>
                <a:spcPct val="100000"/>
              </a:lnSpc>
              <a:spcBef>
                <a:spcPts val="0"/>
              </a:spcBef>
            </a:pPr>
            <a:r>
              <a:rPr lang="en-US" i="1" dirty="0">
                <a:solidFill>
                  <a:srgbClr val="00B050">
                    <a:alpha val="60000"/>
                  </a:srgbClr>
                </a:solidFill>
              </a:rPr>
              <a:t>How profitable is the game ?</a:t>
            </a:r>
          </a:p>
          <a:p>
            <a:pPr>
              <a:lnSpc>
                <a:spcPct val="100000"/>
              </a:lnSpc>
              <a:spcBef>
                <a:spcPts val="0"/>
              </a:spcBef>
            </a:pPr>
            <a:endParaRPr lang="en-US" i="1" dirty="0">
              <a:solidFill>
                <a:srgbClr val="00B050">
                  <a:alpha val="60000"/>
                </a:srgbClr>
              </a:solidFill>
            </a:endParaRPr>
          </a:p>
          <a:p>
            <a:pPr>
              <a:lnSpc>
                <a:spcPct val="100000"/>
              </a:lnSpc>
              <a:spcBef>
                <a:spcPts val="0"/>
              </a:spcBef>
            </a:pPr>
            <a:r>
              <a:rPr lang="en-US" dirty="0">
                <a:effectLst>
                  <a:outerShdw blurRad="38100" dist="38100" dir="2700000" algn="tl">
                    <a:srgbClr val="000000">
                      <a:alpha val="43137"/>
                    </a:srgbClr>
                  </a:outerShdw>
                </a:effectLst>
              </a:rPr>
              <a:t>Topic three: </a:t>
            </a:r>
            <a:r>
              <a:rPr lang="en-US" b="1" dirty="0">
                <a:solidFill>
                  <a:srgbClr val="00B0F0">
                    <a:alpha val="60000"/>
                  </a:srgbClr>
                </a:solidFill>
                <a:effectLst>
                  <a:outerShdw blurRad="38100" dist="38100" dir="2700000" algn="tl">
                    <a:srgbClr val="000000">
                      <a:alpha val="43137"/>
                    </a:srgbClr>
                  </a:outerShdw>
                </a:effectLst>
              </a:rPr>
              <a:t>Technical Part</a:t>
            </a:r>
          </a:p>
          <a:p>
            <a:pPr>
              <a:lnSpc>
                <a:spcPct val="100000"/>
              </a:lnSpc>
              <a:spcBef>
                <a:spcPts val="0"/>
              </a:spcBef>
            </a:pPr>
            <a:r>
              <a:rPr lang="en-US" i="1">
                <a:solidFill>
                  <a:srgbClr val="00B0F0">
                    <a:alpha val="60000"/>
                  </a:srgbClr>
                </a:solidFill>
              </a:rPr>
              <a:t>How does </a:t>
            </a:r>
            <a:r>
              <a:rPr lang="en-US" i="1" dirty="0">
                <a:solidFill>
                  <a:srgbClr val="00B0F0">
                    <a:alpha val="60000"/>
                  </a:srgbClr>
                </a:solidFill>
              </a:rPr>
              <a:t>it </a:t>
            </a:r>
            <a:r>
              <a:rPr lang="en-US" i="1">
                <a:solidFill>
                  <a:srgbClr val="00B0F0">
                    <a:alpha val="60000"/>
                  </a:srgbClr>
                </a:solidFill>
              </a:rPr>
              <a:t>actually work ?</a:t>
            </a:r>
            <a:endParaRPr lang="en-US" i="1" dirty="0">
              <a:solidFill>
                <a:srgbClr val="00B0F0">
                  <a:alpha val="60000"/>
                </a:srgbClr>
              </a:solidFill>
            </a:endParaRPr>
          </a:p>
          <a:p>
            <a:pPr>
              <a:lnSpc>
                <a:spcPct val="100000"/>
              </a:lnSpc>
              <a:spcBef>
                <a:spcPts val="0"/>
              </a:spcBef>
            </a:pPr>
            <a:endParaRPr lang="en-US" i="1" dirty="0">
              <a:solidFill>
                <a:srgbClr val="00B0F0">
                  <a:alpha val="60000"/>
                </a:srgbClr>
              </a:solidFill>
            </a:endParaRPr>
          </a:p>
          <a:p>
            <a:pPr>
              <a:lnSpc>
                <a:spcPct val="100000"/>
              </a:lnSpc>
              <a:spcBef>
                <a:spcPts val="0"/>
              </a:spcBef>
            </a:pPr>
            <a:r>
              <a:rPr lang="en-US" dirty="0">
                <a:effectLst>
                  <a:outerShdw blurRad="38100" dist="38100" dir="2700000" algn="tl">
                    <a:srgbClr val="000000">
                      <a:alpha val="43137"/>
                    </a:srgbClr>
                  </a:outerShdw>
                </a:effectLst>
              </a:rPr>
              <a:t>Topic four: </a:t>
            </a:r>
            <a:r>
              <a:rPr lang="en-US" b="1" dirty="0">
                <a:solidFill>
                  <a:srgbClr val="FFC000">
                    <a:alpha val="60000"/>
                  </a:srgbClr>
                </a:solidFill>
                <a:effectLst>
                  <a:outerShdw blurRad="38100" dist="38100" dir="2700000" algn="tl">
                    <a:srgbClr val="000000">
                      <a:alpha val="43137"/>
                    </a:srgbClr>
                  </a:outerShdw>
                </a:effectLst>
              </a:rPr>
              <a:t>Summary</a:t>
            </a:r>
          </a:p>
          <a:p>
            <a:pPr>
              <a:lnSpc>
                <a:spcPct val="100000"/>
              </a:lnSpc>
              <a:spcBef>
                <a:spcPts val="0"/>
              </a:spcBef>
            </a:pPr>
            <a:r>
              <a:rPr lang="en-US" i="1" dirty="0">
                <a:solidFill>
                  <a:srgbClr val="FFC000">
                    <a:alpha val="60000"/>
                  </a:srgbClr>
                </a:solidFill>
              </a:rPr>
              <a:t>What’s next ?</a:t>
            </a:r>
          </a:p>
        </p:txBody>
      </p:sp>
      <p:pic>
        <p:nvPicPr>
          <p:cNvPr id="6" name="Picture 5">
            <a:extLst>
              <a:ext uri="{FF2B5EF4-FFF2-40B4-BE49-F238E27FC236}">
                <a16:creationId xmlns:a16="http://schemas.microsoft.com/office/drawing/2014/main" id="{439C622C-5ACD-C909-7B9E-2336D06B387E}"/>
              </a:ext>
            </a:extLst>
          </p:cNvPr>
          <p:cNvPicPr>
            <a:picLocks noChangeAspect="1"/>
          </p:cNvPicPr>
          <p:nvPr/>
        </p:nvPicPr>
        <p:blipFill rotWithShape="1">
          <a:blip r:embed="rId2"/>
          <a:srcRect l="19524" r="24475" b="-2"/>
          <a:stretch/>
        </p:blipFill>
        <p:spPr>
          <a:xfrm>
            <a:off x="4432088" y="1552056"/>
            <a:ext cx="3722105" cy="3722105"/>
          </a:xfrm>
          <a:custGeom>
            <a:avLst/>
            <a:gdLst/>
            <a:ahLst/>
            <a:cxnLst/>
            <a:rect l="l" t="t" r="r" b="b"/>
            <a:pathLst>
              <a:path w="3448558" h="3448558">
                <a:moveTo>
                  <a:pt x="1724279" y="0"/>
                </a:moveTo>
                <a:cubicBezTo>
                  <a:pt x="2676572" y="0"/>
                  <a:pt x="3448558" y="771986"/>
                  <a:pt x="3448558" y="1724279"/>
                </a:cubicBezTo>
                <a:cubicBezTo>
                  <a:pt x="3448558" y="2676572"/>
                  <a:pt x="2676572" y="3448558"/>
                  <a:pt x="1724279" y="3448558"/>
                </a:cubicBezTo>
                <a:cubicBezTo>
                  <a:pt x="771986" y="3448558"/>
                  <a:pt x="0" y="2676572"/>
                  <a:pt x="0" y="1724279"/>
                </a:cubicBezTo>
                <a:cubicBezTo>
                  <a:pt x="0" y="771986"/>
                  <a:pt x="771986" y="0"/>
                  <a:pt x="1724279" y="0"/>
                </a:cubicBezTo>
                <a:close/>
              </a:path>
            </a:pathLst>
          </a:custGeom>
        </p:spPr>
      </p:pic>
      <p:pic>
        <p:nvPicPr>
          <p:cNvPr id="22" name="Picture Placeholder 21" descr="Icon&#10;&#10;Description automatically generated">
            <a:extLst>
              <a:ext uri="{FF2B5EF4-FFF2-40B4-BE49-F238E27FC236}">
                <a16:creationId xmlns:a16="http://schemas.microsoft.com/office/drawing/2014/main" id="{E60D3F6A-119B-614B-E211-A87FAF65694C}"/>
              </a:ext>
            </a:extLst>
          </p:cNvPr>
          <p:cNvPicPr>
            <a:picLocks noGrp="1" noChangeAspect="1"/>
          </p:cNvPicPr>
          <p:nvPr>
            <p:ph type="pic" sz="quarter" idx="15"/>
          </p:nvPr>
        </p:nvPicPr>
        <p:blipFill rotWithShape="1">
          <a:blip r:embed="rId3"/>
          <a:srcRect r="-8" b="-8"/>
          <a:stretch/>
        </p:blipFill>
        <p:spPr>
          <a:xfrm>
            <a:off x="8418489" y="549486"/>
            <a:ext cx="2263776" cy="2263776"/>
          </a:xfrm>
          <a:custGeom>
            <a:avLst/>
            <a:gdLst/>
            <a:ahLst/>
            <a:cxnLst/>
            <a:rect l="l" t="t" r="r" b="b"/>
            <a:pathLst>
              <a:path w="2263776" h="2263776">
                <a:moveTo>
                  <a:pt x="1131888" y="0"/>
                </a:moveTo>
                <a:cubicBezTo>
                  <a:pt x="1757012" y="0"/>
                  <a:pt x="2263776" y="506764"/>
                  <a:pt x="2263776" y="1131888"/>
                </a:cubicBezTo>
                <a:cubicBezTo>
                  <a:pt x="2263776" y="1757012"/>
                  <a:pt x="1757012" y="2263776"/>
                  <a:pt x="1131888" y="2263776"/>
                </a:cubicBezTo>
                <a:cubicBezTo>
                  <a:pt x="506764" y="2263776"/>
                  <a:pt x="0" y="1757012"/>
                  <a:pt x="0" y="1131888"/>
                </a:cubicBezTo>
                <a:cubicBezTo>
                  <a:pt x="0" y="506764"/>
                  <a:pt x="506764" y="0"/>
                  <a:pt x="1131888" y="0"/>
                </a:cubicBezTo>
                <a:close/>
              </a:path>
            </a:pathLst>
          </a:custGeom>
        </p:spPr>
      </p:pic>
      <p:grpSp>
        <p:nvGrpSpPr>
          <p:cNvPr id="37" name="Group 36">
            <a:extLst>
              <a:ext uri="{FF2B5EF4-FFF2-40B4-BE49-F238E27FC236}">
                <a16:creationId xmlns:a16="http://schemas.microsoft.com/office/drawing/2014/main" id="{73FD8943-49CD-489F-AF30-D186003CB0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02297" y="5691007"/>
            <a:ext cx="667802" cy="631474"/>
            <a:chOff x="3409557" y="4940429"/>
            <a:chExt cx="667802" cy="631474"/>
          </a:xfrm>
        </p:grpSpPr>
        <p:sp>
          <p:nvSpPr>
            <p:cNvPr id="34" name="Freeform: Shape 37">
              <a:extLst>
                <a:ext uri="{FF2B5EF4-FFF2-40B4-BE49-F238E27FC236}">
                  <a16:creationId xmlns:a16="http://schemas.microsoft.com/office/drawing/2014/main" id="{7D1AA9E7-DA6E-4B0E-AFF8-ACA4D7D7930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8100000">
              <a:off x="3537358" y="4940429"/>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6" name="Oval 38">
              <a:extLst>
                <a:ext uri="{FF2B5EF4-FFF2-40B4-BE49-F238E27FC236}">
                  <a16:creationId xmlns:a16="http://schemas.microsoft.com/office/drawing/2014/main" id="{FDA334A1-5994-4CBD-AF0E-366DEF3A6E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a:off x="3544558" y="4858365"/>
              <a:ext cx="270000" cy="540001"/>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pic>
        <p:nvPicPr>
          <p:cNvPr id="5" name="Picture 4">
            <a:extLst>
              <a:ext uri="{FF2B5EF4-FFF2-40B4-BE49-F238E27FC236}">
                <a16:creationId xmlns:a16="http://schemas.microsoft.com/office/drawing/2014/main" id="{670FDB0A-AABB-FBE9-8408-7CFD3184A6A4}"/>
              </a:ext>
            </a:extLst>
          </p:cNvPr>
          <p:cNvPicPr>
            <a:picLocks noChangeAspect="1"/>
          </p:cNvPicPr>
          <p:nvPr/>
        </p:nvPicPr>
        <p:blipFill rotWithShape="1">
          <a:blip r:embed="rId4"/>
          <a:srcRect l="26695" r="17056" b="2"/>
          <a:stretch/>
        </p:blipFill>
        <p:spPr>
          <a:xfrm>
            <a:off x="8469893" y="3115120"/>
            <a:ext cx="3348948" cy="3348948"/>
          </a:xfrm>
          <a:custGeom>
            <a:avLst/>
            <a:gdLst/>
            <a:ahLst/>
            <a:cxnLst/>
            <a:rect l="l" t="t" r="r" b="b"/>
            <a:pathLst>
              <a:path w="2936876" h="2936876">
                <a:moveTo>
                  <a:pt x="1468438" y="0"/>
                </a:moveTo>
                <a:cubicBezTo>
                  <a:pt x="2279434" y="0"/>
                  <a:pt x="2936876" y="657442"/>
                  <a:pt x="2936876" y="1468438"/>
                </a:cubicBezTo>
                <a:cubicBezTo>
                  <a:pt x="2936876" y="2279434"/>
                  <a:pt x="2279434" y="2936876"/>
                  <a:pt x="1468438" y="2936876"/>
                </a:cubicBezTo>
                <a:cubicBezTo>
                  <a:pt x="657442" y="2936876"/>
                  <a:pt x="0" y="2279434"/>
                  <a:pt x="0" y="1468438"/>
                </a:cubicBezTo>
                <a:cubicBezTo>
                  <a:pt x="0" y="657442"/>
                  <a:pt x="657442" y="0"/>
                  <a:pt x="1468438" y="0"/>
                </a:cubicBezTo>
                <a:close/>
              </a:path>
            </a:pathLst>
          </a:custGeom>
        </p:spPr>
      </p:pic>
      <p:sp>
        <p:nvSpPr>
          <p:cNvPr id="15" name="Slide Number Placeholder 14">
            <a:extLst>
              <a:ext uri="{FF2B5EF4-FFF2-40B4-BE49-F238E27FC236}">
                <a16:creationId xmlns:a16="http://schemas.microsoft.com/office/drawing/2014/main" id="{3B199C97-F175-437D-8311-DB662925C063}"/>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2</a:t>
            </a:fld>
            <a:endParaRPr lang="en-US">
              <a:solidFill>
                <a:schemeClr val="tx1">
                  <a:alpha val="80000"/>
                </a:schemeClr>
              </a:solidFill>
            </a:endParaRPr>
          </a:p>
        </p:txBody>
      </p:sp>
    </p:spTree>
    <p:extLst>
      <p:ext uri="{BB962C8B-B14F-4D97-AF65-F5344CB8AC3E}">
        <p14:creationId xmlns:p14="http://schemas.microsoft.com/office/powerpoint/2010/main" val="2313234867"/>
      </p:ext>
    </p:extLst>
  </p:cSld>
  <p:clrMapOvr>
    <a:masterClrMapping/>
  </p:clrMapOvr>
  <p:transition spd="med">
    <p:pull/>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32" name="Group 31">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998" y="5334748"/>
            <a:ext cx="678135" cy="990000"/>
            <a:chOff x="10490969" y="1448827"/>
            <a:chExt cx="678135" cy="990000"/>
          </a:xfrm>
        </p:grpSpPr>
        <p:sp>
          <p:nvSpPr>
            <p:cNvPr id="33" name="Freeform: Shape 32">
              <a:extLst>
                <a:ext uri="{FF2B5EF4-FFF2-40B4-BE49-F238E27FC236}">
                  <a16:creationId xmlns:a16="http://schemas.microsoft.com/office/drawing/2014/main" id="{02ECB475-568C-47AC-B16D-2E202DEB2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4" name="Oval 33">
              <a:extLst>
                <a:ext uri="{FF2B5EF4-FFF2-40B4-BE49-F238E27FC236}">
                  <a16:creationId xmlns:a16="http://schemas.microsoft.com/office/drawing/2014/main" id="{080D8764-525A-441E-B58F-068E82F09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5" name="Oval 34">
              <a:extLst>
                <a:ext uri="{FF2B5EF4-FFF2-40B4-BE49-F238E27FC236}">
                  <a16:creationId xmlns:a16="http://schemas.microsoft.com/office/drawing/2014/main" id="{11196109-6F2B-4738-B2FC-2CCC753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6" name="Freeform: Shape 35">
              <a:extLst>
                <a:ext uri="{FF2B5EF4-FFF2-40B4-BE49-F238E27FC236}">
                  <a16:creationId xmlns:a16="http://schemas.microsoft.com/office/drawing/2014/main" id="{F7E468C2-69B8-470B-85E3-801A3CB1D7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useBgFill="1">
        <p:nvSpPr>
          <p:cNvPr id="38" name="Rectangle 37">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0">
            <a:extLst>
              <a:ext uri="{FF2B5EF4-FFF2-40B4-BE49-F238E27FC236}">
                <a16:creationId xmlns:a16="http://schemas.microsoft.com/office/drawing/2014/main" id="{23418ADF-358F-4647-A511-FCFFEDA83429}"/>
              </a:ext>
            </a:extLst>
          </p:cNvPr>
          <p:cNvSpPr>
            <a:spLocks noGrp="1"/>
          </p:cNvSpPr>
          <p:nvPr>
            <p:ph type="title"/>
          </p:nvPr>
        </p:nvSpPr>
        <p:spPr>
          <a:xfrm>
            <a:off x="855497" y="4970424"/>
            <a:ext cx="3138079" cy="699731"/>
          </a:xfrm>
        </p:spPr>
        <p:txBody>
          <a:bodyPr vert="horz" wrap="square" lIns="0" tIns="0" rIns="0" bIns="0" rtlCol="0" anchor="t" anchorCtr="0">
            <a:normAutofit fontScale="90000"/>
          </a:bodyPr>
          <a:lstStyle/>
          <a:p>
            <a:pPr>
              <a:lnSpc>
                <a:spcPct val="100000"/>
              </a:lnSpc>
            </a:pPr>
            <a:r>
              <a:rPr lang="en-US" dirty="0">
                <a:solidFill>
                  <a:srgbClr val="FF0000"/>
                </a:solidFill>
              </a:rPr>
              <a:t>Introduction</a:t>
            </a:r>
          </a:p>
        </p:txBody>
      </p:sp>
      <p:pic>
        <p:nvPicPr>
          <p:cNvPr id="27" name="Picture Placeholder 26" descr="A garden in front of a house&#10;&#10;Description automatically generated with low confidence">
            <a:extLst>
              <a:ext uri="{FF2B5EF4-FFF2-40B4-BE49-F238E27FC236}">
                <a16:creationId xmlns:a16="http://schemas.microsoft.com/office/drawing/2014/main" id="{923F3A8C-51E5-1D90-5F9D-1E8AF14E6702}"/>
              </a:ext>
            </a:extLst>
          </p:cNvPr>
          <p:cNvPicPr>
            <a:picLocks noGrp="1" noChangeAspect="1"/>
          </p:cNvPicPr>
          <p:nvPr>
            <p:ph type="pic" sz="quarter" idx="15"/>
          </p:nvPr>
        </p:nvPicPr>
        <p:blipFill rotWithShape="1">
          <a:blip r:embed="rId3"/>
          <a:srcRect l="9706" r="9709" b="3"/>
          <a:stretch/>
        </p:blipFill>
        <p:spPr>
          <a:xfrm>
            <a:off x="20" y="1"/>
            <a:ext cx="4064380" cy="3782578"/>
          </a:xfrm>
          <a:prstGeom prst="rect">
            <a:avLst/>
          </a:prstGeom>
          <a:ln>
            <a:noFill/>
          </a:ln>
          <a:effectLst>
            <a:outerShdw blurRad="292100" dist="139700" dir="2700000" algn="tl" rotWithShape="0">
              <a:srgbClr val="333333">
                <a:alpha val="65000"/>
              </a:srgbClr>
            </a:outerShdw>
          </a:effectLst>
        </p:spPr>
      </p:pic>
      <p:pic>
        <p:nvPicPr>
          <p:cNvPr id="17" name="Picture 16">
            <a:extLst>
              <a:ext uri="{FF2B5EF4-FFF2-40B4-BE49-F238E27FC236}">
                <a16:creationId xmlns:a16="http://schemas.microsoft.com/office/drawing/2014/main" id="{6E8F45A5-63AD-184D-69EC-A921C21D3353}"/>
              </a:ext>
            </a:extLst>
          </p:cNvPr>
          <p:cNvPicPr>
            <a:picLocks noChangeAspect="1"/>
          </p:cNvPicPr>
          <p:nvPr/>
        </p:nvPicPr>
        <p:blipFill rotWithShape="1">
          <a:blip r:embed="rId4">
            <a:extLst>
              <a:ext uri="{837473B0-CC2E-450A-ABE3-18F120FF3D39}">
                <a1611:picAttrSrcUrl xmlns:a1611="http://schemas.microsoft.com/office/drawing/2016/11/main" r:id="rId5"/>
              </a:ext>
            </a:extLst>
          </a:blip>
          <a:srcRect l="37133" r="2425" b="-3"/>
          <a:stretch/>
        </p:blipFill>
        <p:spPr>
          <a:xfrm>
            <a:off x="4063800" y="1"/>
            <a:ext cx="4064400" cy="3782578"/>
          </a:xfrm>
          <a:prstGeom prst="rect">
            <a:avLst/>
          </a:prstGeom>
          <a:ln>
            <a:noFill/>
          </a:ln>
          <a:effectLst>
            <a:outerShdw blurRad="292100" dist="139700" dir="2700000" algn="tl" rotWithShape="0">
              <a:srgbClr val="333333">
                <a:alpha val="65000"/>
              </a:srgbClr>
            </a:outerShdw>
          </a:effectLst>
        </p:spPr>
      </p:pic>
      <p:pic>
        <p:nvPicPr>
          <p:cNvPr id="24" name="Picture 23">
            <a:extLst>
              <a:ext uri="{FF2B5EF4-FFF2-40B4-BE49-F238E27FC236}">
                <a16:creationId xmlns:a16="http://schemas.microsoft.com/office/drawing/2014/main" id="{33C170A7-9CC2-2C48-2F1B-1A88BEF9CE95}"/>
              </a:ext>
            </a:extLst>
          </p:cNvPr>
          <p:cNvPicPr>
            <a:picLocks noChangeAspect="1"/>
          </p:cNvPicPr>
          <p:nvPr/>
        </p:nvPicPr>
        <p:blipFill rotWithShape="1">
          <a:blip r:embed="rId6"/>
          <a:srcRect l="23983" r="15574" b="-3"/>
          <a:stretch/>
        </p:blipFill>
        <p:spPr>
          <a:xfrm>
            <a:off x="8127600" y="1"/>
            <a:ext cx="4064400" cy="3782578"/>
          </a:xfrm>
          <a:prstGeom prst="rect">
            <a:avLst/>
          </a:prstGeom>
          <a:ln>
            <a:noFill/>
          </a:ln>
          <a:effectLst>
            <a:outerShdw blurRad="292100" dist="139700" dir="2700000" algn="tl" rotWithShape="0">
              <a:srgbClr val="333333">
                <a:alpha val="65000"/>
              </a:srgbClr>
            </a:outerShdw>
          </a:effectLst>
        </p:spPr>
      </p:pic>
      <p:sp>
        <p:nvSpPr>
          <p:cNvPr id="29" name="TextBox 28">
            <a:extLst>
              <a:ext uri="{FF2B5EF4-FFF2-40B4-BE49-F238E27FC236}">
                <a16:creationId xmlns:a16="http://schemas.microsoft.com/office/drawing/2014/main" id="{4FA59BE0-FE21-9AE7-5124-0538698D1F83}"/>
              </a:ext>
            </a:extLst>
          </p:cNvPr>
          <p:cNvSpPr txBox="1"/>
          <p:nvPr/>
        </p:nvSpPr>
        <p:spPr>
          <a:xfrm>
            <a:off x="4889379" y="4277040"/>
            <a:ext cx="6743212" cy="2185214"/>
          </a:xfrm>
          <a:prstGeom prst="rect">
            <a:avLst/>
          </a:prstGeom>
          <a:noFill/>
        </p:spPr>
        <p:txBody>
          <a:bodyPr wrap="square" rtlCol="0">
            <a:spAutoFit/>
          </a:bodyPr>
          <a:lstStyle/>
          <a:p>
            <a:r>
              <a:rPr lang="en-US" sz="1700" b="0" i="0" dirty="0">
                <a:solidFill>
                  <a:srgbClr val="F5F6F6"/>
                </a:solidFill>
                <a:effectLst/>
                <a:latin typeface="Avenir"/>
              </a:rPr>
              <a:t>Since </a:t>
            </a:r>
            <a:r>
              <a:rPr lang="en-US" sz="1700" dirty="0">
                <a:solidFill>
                  <a:srgbClr val="F5F6F6"/>
                </a:solidFill>
                <a:latin typeface="Avenir"/>
              </a:rPr>
              <a:t>this is one of my favorite games I decided to make a presentation about itself. </a:t>
            </a:r>
            <a:r>
              <a:rPr lang="en-US" sz="1700" b="0" i="0" dirty="0">
                <a:solidFill>
                  <a:srgbClr val="F5F6F6"/>
                </a:solidFill>
                <a:effectLst/>
                <a:latin typeface="Avenir"/>
              </a:rPr>
              <a:t>Simply put, League of Legends is an online MOBA (multiplayer online battle arena) where players battle each other using in-game champions. With hundreds of different champions available in game, players must work together with their teammates in order to defeat the other team.</a:t>
            </a:r>
          </a:p>
          <a:p>
            <a:endParaRPr lang="en-US" sz="1700" b="0" i="0" dirty="0">
              <a:solidFill>
                <a:srgbClr val="F5F6F6"/>
              </a:solidFill>
              <a:effectLst/>
              <a:latin typeface="Avenir"/>
            </a:endParaRPr>
          </a:p>
          <a:p>
            <a:r>
              <a:rPr lang="en-US" sz="1700" dirty="0">
                <a:solidFill>
                  <a:srgbClr val="F5F6F6"/>
                </a:solidFill>
                <a:latin typeface="Avenir"/>
              </a:rPr>
              <a:t>The game is made / developed by the company </a:t>
            </a:r>
            <a:r>
              <a:rPr lang="en-US" sz="1700" b="1" dirty="0">
                <a:solidFill>
                  <a:srgbClr val="FF0000"/>
                </a:solidFill>
                <a:latin typeface="Avenir"/>
              </a:rPr>
              <a:t>Riot Games</a:t>
            </a:r>
          </a:p>
        </p:txBody>
      </p:sp>
    </p:spTree>
    <p:extLst>
      <p:ext uri="{BB962C8B-B14F-4D97-AF65-F5344CB8AC3E}">
        <p14:creationId xmlns:p14="http://schemas.microsoft.com/office/powerpoint/2010/main" val="215888655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32" name="Group 31">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998" y="5334748"/>
            <a:ext cx="678135" cy="990000"/>
            <a:chOff x="10490969" y="1448827"/>
            <a:chExt cx="678135" cy="990000"/>
          </a:xfrm>
        </p:grpSpPr>
        <p:sp>
          <p:nvSpPr>
            <p:cNvPr id="33" name="Freeform: Shape 32">
              <a:extLst>
                <a:ext uri="{FF2B5EF4-FFF2-40B4-BE49-F238E27FC236}">
                  <a16:creationId xmlns:a16="http://schemas.microsoft.com/office/drawing/2014/main" id="{02ECB475-568C-47AC-B16D-2E202DEB2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4" name="Oval 33">
              <a:extLst>
                <a:ext uri="{FF2B5EF4-FFF2-40B4-BE49-F238E27FC236}">
                  <a16:creationId xmlns:a16="http://schemas.microsoft.com/office/drawing/2014/main" id="{080D8764-525A-441E-B58F-068E82F09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5" name="Oval 34">
              <a:extLst>
                <a:ext uri="{FF2B5EF4-FFF2-40B4-BE49-F238E27FC236}">
                  <a16:creationId xmlns:a16="http://schemas.microsoft.com/office/drawing/2014/main" id="{11196109-6F2B-4738-B2FC-2CCC753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6" name="Freeform: Shape 35">
              <a:extLst>
                <a:ext uri="{FF2B5EF4-FFF2-40B4-BE49-F238E27FC236}">
                  <a16:creationId xmlns:a16="http://schemas.microsoft.com/office/drawing/2014/main" id="{F7E468C2-69B8-470B-85E3-801A3CB1D7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useBgFill="1">
        <p:nvSpPr>
          <p:cNvPr id="38" name="Rectangle 37">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23225" y="6515758"/>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4</a:t>
            </a:fld>
            <a:endParaRPr lang="en-US">
              <a:solidFill>
                <a:schemeClr val="tx1">
                  <a:alpha val="80000"/>
                </a:schemeClr>
              </a:solidFill>
            </a:endParaRPr>
          </a:p>
        </p:txBody>
      </p:sp>
      <p:sp>
        <p:nvSpPr>
          <p:cNvPr id="29" name="TextBox 28">
            <a:extLst>
              <a:ext uri="{FF2B5EF4-FFF2-40B4-BE49-F238E27FC236}">
                <a16:creationId xmlns:a16="http://schemas.microsoft.com/office/drawing/2014/main" id="{4FA59BE0-FE21-9AE7-5124-0538698D1F83}"/>
              </a:ext>
            </a:extLst>
          </p:cNvPr>
          <p:cNvSpPr txBox="1"/>
          <p:nvPr/>
        </p:nvSpPr>
        <p:spPr>
          <a:xfrm>
            <a:off x="612146" y="621515"/>
            <a:ext cx="10967707" cy="1200329"/>
          </a:xfrm>
          <a:prstGeom prst="rect">
            <a:avLst/>
          </a:prstGeom>
          <a:noFill/>
        </p:spPr>
        <p:txBody>
          <a:bodyPr wrap="square" rtlCol="0">
            <a:spAutoFit/>
          </a:bodyPr>
          <a:lstStyle/>
          <a:p>
            <a:pPr algn="ctr"/>
            <a:r>
              <a:rPr lang="en-US" b="0" i="0" dirty="0">
                <a:solidFill>
                  <a:srgbClr val="F5F6F6"/>
                </a:solidFill>
                <a:effectLst/>
                <a:latin typeface="Avenir"/>
              </a:rPr>
              <a:t>To summarize a MOBA for you, 5 players on each team join an arena that consists of 3 lanes. Each lane has minions that spawn and travel down the lane until they meet the enemies minions in the middle. Each team has 3 towers in each lane followed by an inhibitor which leads into your base. Inside your base is a Nexus guarded by 2 more towers. For a team to win they must destroy the other team's Nexus or make the other team surrender.</a:t>
            </a:r>
            <a:endParaRPr lang="en-US" dirty="0">
              <a:latin typeface="Avenir"/>
            </a:endParaRPr>
          </a:p>
        </p:txBody>
      </p:sp>
      <p:pic>
        <p:nvPicPr>
          <p:cNvPr id="10" name="Picture 9" descr="Map&#10;&#10;Description automatically generated">
            <a:extLst>
              <a:ext uri="{FF2B5EF4-FFF2-40B4-BE49-F238E27FC236}">
                <a16:creationId xmlns:a16="http://schemas.microsoft.com/office/drawing/2014/main" id="{F115B7D8-2CDF-2D33-C2B0-F57A1F123FC9}"/>
              </a:ext>
            </a:extLst>
          </p:cNvPr>
          <p:cNvPicPr>
            <a:picLocks noChangeAspect="1"/>
          </p:cNvPicPr>
          <p:nvPr/>
        </p:nvPicPr>
        <p:blipFill>
          <a:blip r:embed="rId3"/>
          <a:stretch>
            <a:fillRect/>
          </a:stretch>
        </p:blipFill>
        <p:spPr>
          <a:xfrm>
            <a:off x="6672129" y="2597282"/>
            <a:ext cx="4408469" cy="3137361"/>
          </a:xfrm>
          <a:prstGeom prst="rect">
            <a:avLst/>
          </a:prstGeom>
          <a:ln>
            <a:noFill/>
          </a:ln>
          <a:effectLst>
            <a:softEdge rad="112500"/>
          </a:effectLst>
        </p:spPr>
      </p:pic>
      <p:pic>
        <p:nvPicPr>
          <p:cNvPr id="13" name="Picture 12" descr="A group of people in garment&#10;&#10;Description automatically generated with low confidence">
            <a:extLst>
              <a:ext uri="{FF2B5EF4-FFF2-40B4-BE49-F238E27FC236}">
                <a16:creationId xmlns:a16="http://schemas.microsoft.com/office/drawing/2014/main" id="{C1377B6B-7697-B65E-54B9-5F8C289FD7AE}"/>
              </a:ext>
            </a:extLst>
          </p:cNvPr>
          <p:cNvPicPr>
            <a:picLocks noChangeAspect="1"/>
          </p:cNvPicPr>
          <p:nvPr/>
        </p:nvPicPr>
        <p:blipFill>
          <a:blip r:embed="rId4"/>
          <a:stretch>
            <a:fillRect/>
          </a:stretch>
        </p:blipFill>
        <p:spPr>
          <a:xfrm>
            <a:off x="1111402" y="2320838"/>
            <a:ext cx="4844762" cy="2725179"/>
          </a:xfrm>
          <a:prstGeom prst="rect">
            <a:avLst/>
          </a:prstGeom>
          <a:ln>
            <a:noFill/>
          </a:ln>
          <a:effectLst>
            <a:softEdge rad="112500"/>
          </a:effectLst>
        </p:spPr>
      </p:pic>
      <p:sp>
        <p:nvSpPr>
          <p:cNvPr id="14" name="TextBox 13">
            <a:extLst>
              <a:ext uri="{FF2B5EF4-FFF2-40B4-BE49-F238E27FC236}">
                <a16:creationId xmlns:a16="http://schemas.microsoft.com/office/drawing/2014/main" id="{891EEF68-CB20-F3EE-A074-3D6487A037DD}"/>
              </a:ext>
            </a:extLst>
          </p:cNvPr>
          <p:cNvSpPr txBox="1"/>
          <p:nvPr/>
        </p:nvSpPr>
        <p:spPr>
          <a:xfrm>
            <a:off x="612146" y="5522262"/>
            <a:ext cx="5843274" cy="553998"/>
          </a:xfrm>
          <a:prstGeom prst="rect">
            <a:avLst/>
          </a:prstGeom>
          <a:noFill/>
        </p:spPr>
        <p:txBody>
          <a:bodyPr wrap="square" rtlCol="0">
            <a:spAutoFit/>
          </a:bodyPr>
          <a:lstStyle/>
          <a:p>
            <a:pPr algn="ctr"/>
            <a:r>
              <a:rPr lang="en-US" sz="1500" dirty="0">
                <a:latin typeface="Avenir"/>
                <a:ea typeface="Open Sans" panose="020B0606030504020204" pitchFamily="34" charset="0"/>
                <a:cs typeface="Open Sans" panose="020B0606030504020204" pitchFamily="34" charset="0"/>
              </a:rPr>
              <a:t>If you are interested more about the game I will include direct link to a video I made 2 years ago explaining League of Legends in details.</a:t>
            </a:r>
          </a:p>
        </p:txBody>
      </p:sp>
      <p:sp>
        <p:nvSpPr>
          <p:cNvPr id="15" name="Footer Placeholder 2">
            <a:extLst>
              <a:ext uri="{FF2B5EF4-FFF2-40B4-BE49-F238E27FC236}">
                <a16:creationId xmlns:a16="http://schemas.microsoft.com/office/drawing/2014/main" id="{678D7320-44B4-931C-9231-7ED439D843AB}"/>
              </a:ext>
            </a:extLst>
          </p:cNvPr>
          <p:cNvSpPr>
            <a:spLocks noGrp="1"/>
          </p:cNvSpPr>
          <p:nvPr>
            <p:ph type="ftr" sz="quarter" idx="11"/>
          </p:nvPr>
        </p:nvSpPr>
        <p:spPr>
          <a:xfrm>
            <a:off x="2906395" y="6502274"/>
            <a:ext cx="6379210" cy="153888"/>
          </a:xfrm>
        </p:spPr>
        <p:txBody>
          <a:bodyPr/>
          <a:lstStyle/>
          <a:p>
            <a:pPr algn="ctr"/>
            <a:r>
              <a:rPr lang="en-US" dirty="0">
                <a:hlinkClick r:id="rId5"/>
              </a:rPr>
              <a:t>What is League of Legends? - YouTube</a:t>
            </a:r>
            <a:endParaRPr lang="en-US" dirty="0"/>
          </a:p>
        </p:txBody>
      </p:sp>
    </p:spTree>
    <p:extLst>
      <p:ext uri="{BB962C8B-B14F-4D97-AF65-F5344CB8AC3E}">
        <p14:creationId xmlns:p14="http://schemas.microsoft.com/office/powerpoint/2010/main" val="153158550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6" name="Freeform: Shape 75">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8" name="Oval 77">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0" name="Oval 79">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82" name="Group 81">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83" name="Freeform: Shape 82">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Freeform: Shape 83">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5" name="Oval 84">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6" name="Oval 85">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88" name="Rectangle 87">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Placeholder 8" descr="A picture containing text, outdoor, city">
            <a:extLst>
              <a:ext uri="{FF2B5EF4-FFF2-40B4-BE49-F238E27FC236}">
                <a16:creationId xmlns:a16="http://schemas.microsoft.com/office/drawing/2014/main" id="{5723088B-65C2-C618-DAA9-E247A99D3174}"/>
              </a:ext>
            </a:extLst>
          </p:cNvPr>
          <p:cNvPicPr>
            <a:picLocks noGrp="1" noChangeAspect="1"/>
          </p:cNvPicPr>
          <p:nvPr>
            <p:ph type="pic" sz="quarter" idx="13"/>
          </p:nvPr>
        </p:nvPicPr>
        <p:blipFill rotWithShape="1">
          <a:blip r:embed="rId3"/>
          <a:srcRect t="6250"/>
          <a:stretch/>
        </p:blipFill>
        <p:spPr>
          <a:xfrm>
            <a:off x="20" y="1"/>
            <a:ext cx="12191980" cy="6858000"/>
          </a:xfrm>
          <a:custGeom>
            <a:avLst/>
            <a:gdLst/>
            <a:ahLst/>
            <a:cxnLst/>
            <a:rect l="l" t="t" r="r" b="b"/>
            <a:pathLst>
              <a:path w="12192000" h="6858000">
                <a:moveTo>
                  <a:pt x="0" y="0"/>
                </a:moveTo>
                <a:lnTo>
                  <a:pt x="12192000" y="0"/>
                </a:lnTo>
                <a:lnTo>
                  <a:pt x="12192000" y="6858000"/>
                </a:lnTo>
                <a:lnTo>
                  <a:pt x="0" y="6858000"/>
                </a:lnTo>
                <a:close/>
              </a:path>
            </a:pathLst>
          </a:custGeom>
        </p:spPr>
      </p:pic>
      <p:sp>
        <p:nvSpPr>
          <p:cNvPr id="90" name="Rectangle 89">
            <a:extLst>
              <a:ext uri="{FF2B5EF4-FFF2-40B4-BE49-F238E27FC236}">
                <a16:creationId xmlns:a16="http://schemas.microsoft.com/office/drawing/2014/main" id="{3C64A91D-E535-4C24-A0E3-96A3810E3F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a:extLst>
              <a:ext uri="{FF2B5EF4-FFF2-40B4-BE49-F238E27FC236}">
                <a16:creationId xmlns:a16="http://schemas.microsoft.com/office/drawing/2014/main" id="{26FC4867-BA3E-4F8E-AB23-684F34DF3D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192000" y="-3"/>
            <a:ext cx="9000000" cy="6857998"/>
          </a:xfrm>
          <a:prstGeom prst="rect">
            <a:avLst/>
          </a:prstGeom>
          <a:gradFill flip="none" rotWithShape="1">
            <a:gsLst>
              <a:gs pos="50000">
                <a:schemeClr val="bg2">
                  <a:alpha val="60000"/>
                </a:schemeClr>
              </a:gs>
              <a:gs pos="0">
                <a:schemeClr val="bg2">
                  <a:alpha val="0"/>
                </a:schemeClr>
              </a:gs>
            </a:gsLst>
            <a:lin ang="10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4">
            <a:extLst>
              <a:ext uri="{FF2B5EF4-FFF2-40B4-BE49-F238E27FC236}">
                <a16:creationId xmlns:a16="http://schemas.microsoft.com/office/drawing/2014/main" id="{40F1DF5B-353A-4270-8C10-6A1509441174}"/>
              </a:ext>
            </a:extLst>
          </p:cNvPr>
          <p:cNvSpPr>
            <a:spLocks noGrp="1"/>
          </p:cNvSpPr>
          <p:nvPr>
            <p:ph type="ctrTitle"/>
          </p:nvPr>
        </p:nvSpPr>
        <p:spPr>
          <a:xfrm>
            <a:off x="7796463" y="127444"/>
            <a:ext cx="3312133" cy="1084271"/>
          </a:xfrm>
        </p:spPr>
        <p:txBody>
          <a:bodyPr vert="horz" wrap="square" lIns="0" tIns="0" rIns="0" bIns="0" rtlCol="0" anchor="b" anchorCtr="0">
            <a:normAutofit/>
          </a:bodyPr>
          <a:lstStyle/>
          <a:p>
            <a:pPr algn="r">
              <a:lnSpc>
                <a:spcPct val="100000"/>
              </a:lnSpc>
            </a:pPr>
            <a:r>
              <a:rPr lang="en-US" kern="1200" dirty="0">
                <a:solidFill>
                  <a:srgbClr val="92D050"/>
                </a:solidFill>
                <a:effectLst>
                  <a:outerShdw blurRad="38100" dist="38100" dir="2700000" algn="tl">
                    <a:srgbClr val="000000">
                      <a:alpha val="43137"/>
                    </a:srgbClr>
                  </a:outerShdw>
                </a:effectLst>
                <a:latin typeface="+mj-lt"/>
                <a:ea typeface="+mj-ea"/>
                <a:cs typeface="+mj-cs"/>
              </a:rPr>
              <a:t>Business</a:t>
            </a:r>
          </a:p>
        </p:txBody>
      </p:sp>
      <p:sp>
        <p:nvSpPr>
          <p:cNvPr id="4" name="Slide Number Placeholder 3">
            <a:extLst>
              <a:ext uri="{FF2B5EF4-FFF2-40B4-BE49-F238E27FC236}">
                <a16:creationId xmlns:a16="http://schemas.microsoft.com/office/drawing/2014/main" id="{E1E7D98D-6710-41D2-B258-E1A1059D29F8}"/>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5</a:t>
            </a:fld>
            <a:endParaRPr lang="en-US">
              <a:solidFill>
                <a:schemeClr val="tx1">
                  <a:alpha val="80000"/>
                </a:schemeClr>
              </a:solidFill>
            </a:endParaRPr>
          </a:p>
        </p:txBody>
      </p:sp>
      <p:sp>
        <p:nvSpPr>
          <p:cNvPr id="10" name="TextBox 9">
            <a:extLst>
              <a:ext uri="{FF2B5EF4-FFF2-40B4-BE49-F238E27FC236}">
                <a16:creationId xmlns:a16="http://schemas.microsoft.com/office/drawing/2014/main" id="{7CC6EB1F-5A11-FAC4-1EB8-1604FC18701A}"/>
              </a:ext>
            </a:extLst>
          </p:cNvPr>
          <p:cNvSpPr txBox="1"/>
          <p:nvPr/>
        </p:nvSpPr>
        <p:spPr>
          <a:xfrm>
            <a:off x="7263925" y="1339157"/>
            <a:ext cx="4377211" cy="5016758"/>
          </a:xfrm>
          <a:prstGeom prst="rect">
            <a:avLst/>
          </a:prstGeom>
          <a:noFill/>
        </p:spPr>
        <p:txBody>
          <a:bodyPr wrap="square" rtlCol="0">
            <a:spAutoFit/>
          </a:bodyPr>
          <a:lstStyle/>
          <a:p>
            <a:pPr algn="ctr"/>
            <a:r>
              <a:rPr lang="en-US" sz="2000" b="0" i="0" dirty="0">
                <a:effectLst>
                  <a:outerShdw blurRad="38100" dist="38100" dir="2700000" algn="tl">
                    <a:srgbClr val="000000">
                      <a:alpha val="43137"/>
                    </a:srgbClr>
                  </a:outerShdw>
                </a:effectLst>
                <a:latin typeface="Avenir"/>
              </a:rPr>
              <a:t>When we think of video game companies making money, like the </a:t>
            </a:r>
            <a:r>
              <a:rPr lang="en-US" sz="2000" b="1" i="0" dirty="0">
                <a:effectLst>
                  <a:outerShdw blurRad="38100" dist="38100" dir="2700000" algn="tl">
                    <a:srgbClr val="000000">
                      <a:alpha val="43137"/>
                    </a:srgbClr>
                  </a:outerShdw>
                </a:effectLst>
                <a:latin typeface="Avenir"/>
              </a:rPr>
              <a:t>Riot Games</a:t>
            </a:r>
            <a:r>
              <a:rPr lang="en-US" sz="2000" i="0" dirty="0">
                <a:effectLst>
                  <a:outerShdw blurRad="38100" dist="38100" dir="2700000" algn="tl">
                    <a:srgbClr val="000000">
                      <a:alpha val="43137"/>
                    </a:srgbClr>
                  </a:outerShdw>
                </a:effectLst>
                <a:latin typeface="Avenir"/>
              </a:rPr>
              <a:t> business model</a:t>
            </a:r>
            <a:r>
              <a:rPr lang="en-US" sz="2000" b="0" i="0" dirty="0">
                <a:effectLst>
                  <a:outerShdw blurRad="38100" dist="38100" dir="2700000" algn="tl">
                    <a:srgbClr val="000000">
                      <a:alpha val="43137"/>
                    </a:srgbClr>
                  </a:outerShdw>
                </a:effectLst>
                <a:latin typeface="Avenir"/>
              </a:rPr>
              <a:t> is successfully doing, what comes to mind is usually consoles that cost more than $400 and games with prices over $60 each. </a:t>
            </a:r>
          </a:p>
          <a:p>
            <a:pPr algn="ctr"/>
            <a:r>
              <a:rPr lang="en-US" sz="2000" b="0" i="0" dirty="0">
                <a:effectLst>
                  <a:outerShdw blurRad="38100" dist="38100" dir="2700000" algn="tl">
                    <a:srgbClr val="000000">
                      <a:alpha val="43137"/>
                    </a:srgbClr>
                  </a:outerShdw>
                </a:effectLst>
                <a:latin typeface="Avenir"/>
              </a:rPr>
              <a:t>However, the most played game in the world, </a:t>
            </a:r>
            <a:r>
              <a:rPr lang="en-US" sz="2000" b="1" strike="noStrike" dirty="0">
                <a:effectLst>
                  <a:outerShdw blurRad="38100" dist="38100" dir="2700000" algn="tl">
                    <a:srgbClr val="000000">
                      <a:alpha val="43137"/>
                    </a:srgbClr>
                  </a:outerShdw>
                </a:effectLst>
                <a:latin typeface="Avenir"/>
              </a:rPr>
              <a:t>League of Legends</a:t>
            </a:r>
            <a:r>
              <a:rPr lang="en-US" sz="2000" b="0" i="0" dirty="0">
                <a:effectLst>
                  <a:outerShdw blurRad="38100" dist="38100" dir="2700000" algn="tl">
                    <a:srgbClr val="000000">
                      <a:alpha val="43137"/>
                    </a:srgbClr>
                  </a:outerShdw>
                </a:effectLst>
                <a:latin typeface="Avenir"/>
              </a:rPr>
              <a:t>, is a </a:t>
            </a:r>
            <a:r>
              <a:rPr lang="en-US" sz="2000" b="1" i="0" dirty="0">
                <a:effectLst>
                  <a:outerShdw blurRad="38100" dist="38100" dir="2700000" algn="tl">
                    <a:srgbClr val="000000">
                      <a:alpha val="43137"/>
                    </a:srgbClr>
                  </a:outerShdw>
                </a:effectLst>
                <a:latin typeface="Avenir"/>
              </a:rPr>
              <a:t>free game </a:t>
            </a:r>
            <a:r>
              <a:rPr lang="en-US" sz="2000" b="0" i="0" dirty="0">
                <a:effectLst>
                  <a:outerShdw blurRad="38100" dist="38100" dir="2700000" algn="tl">
                    <a:srgbClr val="000000">
                      <a:alpha val="43137"/>
                    </a:srgbClr>
                  </a:outerShdw>
                </a:effectLst>
                <a:latin typeface="Avenir"/>
              </a:rPr>
              <a:t>that, as incredible as it may seem, assures the company an </a:t>
            </a:r>
            <a:r>
              <a:rPr lang="en-US" sz="2000" b="0" i="0" u="none" strike="noStrike" dirty="0">
                <a:effectLst>
                  <a:outerShdw blurRad="38100" dist="38100" dir="2700000" algn="tl">
                    <a:srgbClr val="000000">
                      <a:alpha val="43137"/>
                    </a:srgbClr>
                  </a:outerShdw>
                </a:effectLst>
                <a:latin typeface="Avenir"/>
              </a:rPr>
              <a:t>annual profit of more than </a:t>
            </a:r>
            <a:r>
              <a:rPr lang="en-US" sz="2000" b="1" i="0" u="none" strike="noStrike" dirty="0">
                <a:effectLst>
                  <a:outerShdw blurRad="38100" dist="38100" dir="2700000" algn="tl">
                    <a:srgbClr val="000000">
                      <a:alpha val="43137"/>
                    </a:srgbClr>
                  </a:outerShdw>
                </a:effectLst>
                <a:latin typeface="Avenir"/>
              </a:rPr>
              <a:t>1.75 billion dollars</a:t>
            </a:r>
            <a:r>
              <a:rPr lang="en-US" sz="2000" b="0" i="0" dirty="0">
                <a:effectLst>
                  <a:outerShdw blurRad="38100" dist="38100" dir="2700000" algn="tl">
                    <a:srgbClr val="000000">
                      <a:alpha val="43137"/>
                    </a:srgbClr>
                  </a:outerShdw>
                </a:effectLst>
                <a:latin typeface="Avenir"/>
              </a:rPr>
              <a:t>. We don’t misspell, it’s billion, indeed. </a:t>
            </a:r>
          </a:p>
          <a:p>
            <a:pPr algn="ctr"/>
            <a:r>
              <a:rPr lang="en-US" sz="2000" b="0" i="0" dirty="0">
                <a:effectLst>
                  <a:outerShdw blurRad="38100" dist="38100" dir="2700000" algn="tl">
                    <a:srgbClr val="000000">
                      <a:alpha val="43137"/>
                    </a:srgbClr>
                  </a:outerShdw>
                </a:effectLst>
                <a:latin typeface="Avenir"/>
              </a:rPr>
              <a:t>But how can a game that I can just download on my mobile and for which I don’t have to pay a cent get revenue like that?</a:t>
            </a:r>
            <a:endParaRPr lang="en-US" sz="2000" dirty="0">
              <a:effectLst>
                <a:outerShdw blurRad="38100" dist="38100" dir="2700000" algn="tl">
                  <a:srgbClr val="000000">
                    <a:alpha val="43137"/>
                  </a:srgbClr>
                </a:outerShdw>
              </a:effectLst>
              <a:latin typeface="Avenir"/>
            </a:endParaRPr>
          </a:p>
        </p:txBody>
      </p:sp>
    </p:spTree>
    <p:extLst>
      <p:ext uri="{BB962C8B-B14F-4D97-AF65-F5344CB8AC3E}">
        <p14:creationId xmlns:p14="http://schemas.microsoft.com/office/powerpoint/2010/main" val="560021826"/>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79BEFAF-6358-B01C-5297-231B7D598BAA}"/>
              </a:ext>
            </a:extLst>
          </p:cNvPr>
          <p:cNvSpPr>
            <a:spLocks noGrp="1"/>
          </p:cNvSpPr>
          <p:nvPr>
            <p:ph type="sldNum" sz="quarter" idx="12"/>
          </p:nvPr>
        </p:nvSpPr>
        <p:spPr/>
        <p:txBody>
          <a:bodyPr/>
          <a:lstStyle/>
          <a:p>
            <a:fld id="{DBA1B0FB-D917-4C8C-928F-313BD683BF39}" type="slidenum">
              <a:rPr lang="en-US" smtClean="0"/>
              <a:t>6</a:t>
            </a:fld>
            <a:endParaRPr lang="en-US"/>
          </a:p>
        </p:txBody>
      </p:sp>
      <p:pic>
        <p:nvPicPr>
          <p:cNvPr id="10" name="Picture 9" descr="Chart, line chart&#10;&#10;Description automatically generated">
            <a:extLst>
              <a:ext uri="{FF2B5EF4-FFF2-40B4-BE49-F238E27FC236}">
                <a16:creationId xmlns:a16="http://schemas.microsoft.com/office/drawing/2014/main" id="{D28F71CC-E0FB-8277-3C45-3676E7121836}"/>
              </a:ext>
            </a:extLst>
          </p:cNvPr>
          <p:cNvPicPr>
            <a:picLocks noChangeAspect="1"/>
          </p:cNvPicPr>
          <p:nvPr/>
        </p:nvPicPr>
        <p:blipFill>
          <a:blip r:embed="rId2"/>
          <a:stretch>
            <a:fillRect/>
          </a:stretch>
        </p:blipFill>
        <p:spPr>
          <a:xfrm>
            <a:off x="7208941" y="1797623"/>
            <a:ext cx="4432196" cy="3262751"/>
          </a:xfrm>
          <a:prstGeom prst="rect">
            <a:avLst/>
          </a:prstGeom>
          <a:ln>
            <a:noFill/>
          </a:ln>
          <a:effectLst>
            <a:outerShdw blurRad="190500" algn="tl" rotWithShape="0">
              <a:srgbClr val="000000">
                <a:alpha val="70000"/>
              </a:srgbClr>
            </a:outerShdw>
          </a:effectLst>
        </p:spPr>
      </p:pic>
      <p:pic>
        <p:nvPicPr>
          <p:cNvPr id="14" name="Picture 13" descr="Diagram&#10;&#10;Description automatically generated">
            <a:extLst>
              <a:ext uri="{FF2B5EF4-FFF2-40B4-BE49-F238E27FC236}">
                <a16:creationId xmlns:a16="http://schemas.microsoft.com/office/drawing/2014/main" id="{BEA06F8D-CF33-80E5-4C09-1A620596D0BD}"/>
              </a:ext>
            </a:extLst>
          </p:cNvPr>
          <p:cNvPicPr>
            <a:picLocks noChangeAspect="1"/>
          </p:cNvPicPr>
          <p:nvPr/>
        </p:nvPicPr>
        <p:blipFill>
          <a:blip r:embed="rId3"/>
          <a:stretch>
            <a:fillRect/>
          </a:stretch>
        </p:blipFill>
        <p:spPr>
          <a:xfrm>
            <a:off x="550863" y="1039420"/>
            <a:ext cx="6339196" cy="4779159"/>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377042460"/>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4636B2A-A5BC-0BCF-312D-B139F31DC670}"/>
              </a:ext>
            </a:extLst>
          </p:cNvPr>
          <p:cNvSpPr>
            <a:spLocks noGrp="1"/>
          </p:cNvSpPr>
          <p:nvPr>
            <p:ph type="sldNum" sz="quarter" idx="12"/>
          </p:nvPr>
        </p:nvSpPr>
        <p:spPr/>
        <p:txBody>
          <a:bodyPr/>
          <a:lstStyle/>
          <a:p>
            <a:fld id="{DBA1B0FB-D917-4C8C-928F-313BD683BF39}" type="slidenum">
              <a:rPr lang="en-US" smtClean="0"/>
              <a:t>7</a:t>
            </a:fld>
            <a:endParaRPr lang="en-US"/>
          </a:p>
        </p:txBody>
      </p:sp>
      <p:sp>
        <p:nvSpPr>
          <p:cNvPr id="5" name="TextBox 4">
            <a:extLst>
              <a:ext uri="{FF2B5EF4-FFF2-40B4-BE49-F238E27FC236}">
                <a16:creationId xmlns:a16="http://schemas.microsoft.com/office/drawing/2014/main" id="{8489BFD8-8AC0-4737-6107-50A793C3CDCC}"/>
              </a:ext>
            </a:extLst>
          </p:cNvPr>
          <p:cNvSpPr txBox="1"/>
          <p:nvPr/>
        </p:nvSpPr>
        <p:spPr>
          <a:xfrm>
            <a:off x="985613" y="914786"/>
            <a:ext cx="10220771" cy="646331"/>
          </a:xfrm>
          <a:prstGeom prst="rect">
            <a:avLst/>
          </a:prstGeom>
          <a:noFill/>
        </p:spPr>
        <p:txBody>
          <a:bodyPr wrap="square" rtlCol="0">
            <a:spAutoFit/>
          </a:bodyPr>
          <a:lstStyle/>
          <a:p>
            <a:pPr algn="ctr"/>
            <a:r>
              <a:rPr lang="en-US" b="0" i="0" dirty="0">
                <a:effectLst/>
                <a:latin typeface="Avenir"/>
              </a:rPr>
              <a:t>League of Legends has a revenue model that makes money in four 4 ways through in-game purchases, ad revenue, ticket sales from LoL eSports live events, and selling merchandise.</a:t>
            </a:r>
            <a:endParaRPr lang="en-US" dirty="0"/>
          </a:p>
        </p:txBody>
      </p:sp>
      <p:sp>
        <p:nvSpPr>
          <p:cNvPr id="6" name="TextBox 5">
            <a:extLst>
              <a:ext uri="{FF2B5EF4-FFF2-40B4-BE49-F238E27FC236}">
                <a16:creationId xmlns:a16="http://schemas.microsoft.com/office/drawing/2014/main" id="{423943AE-EAF6-7C5E-440A-033460CEADD1}"/>
              </a:ext>
            </a:extLst>
          </p:cNvPr>
          <p:cNvSpPr txBox="1"/>
          <p:nvPr/>
        </p:nvSpPr>
        <p:spPr>
          <a:xfrm>
            <a:off x="583078" y="399474"/>
            <a:ext cx="11025840" cy="400110"/>
          </a:xfrm>
          <a:prstGeom prst="rect">
            <a:avLst/>
          </a:prstGeom>
          <a:noFill/>
        </p:spPr>
        <p:txBody>
          <a:bodyPr wrap="square" rtlCol="0">
            <a:spAutoFit/>
          </a:bodyPr>
          <a:lstStyle/>
          <a:p>
            <a:pPr algn="ctr"/>
            <a:r>
              <a:rPr lang="en-US" sz="2000" b="1" i="0" dirty="0">
                <a:effectLst/>
                <a:latin typeface="Noto Serif" panose="02020600060500020200" pitchFamily="18" charset="0"/>
              </a:rPr>
              <a:t>Here are the 4 ways how League of Legends makes money</a:t>
            </a:r>
          </a:p>
        </p:txBody>
      </p:sp>
      <p:sp>
        <p:nvSpPr>
          <p:cNvPr id="7" name="TextBox 6">
            <a:extLst>
              <a:ext uri="{FF2B5EF4-FFF2-40B4-BE49-F238E27FC236}">
                <a16:creationId xmlns:a16="http://schemas.microsoft.com/office/drawing/2014/main" id="{AF55C942-4FC4-74D1-A91F-897DC39D697C}"/>
              </a:ext>
            </a:extLst>
          </p:cNvPr>
          <p:cNvSpPr txBox="1"/>
          <p:nvPr/>
        </p:nvSpPr>
        <p:spPr>
          <a:xfrm>
            <a:off x="307648" y="1840352"/>
            <a:ext cx="5332575" cy="1661993"/>
          </a:xfrm>
          <a:prstGeom prst="rect">
            <a:avLst/>
          </a:prstGeom>
          <a:noFill/>
        </p:spPr>
        <p:txBody>
          <a:bodyPr wrap="square" rtlCol="0">
            <a:spAutoFit/>
          </a:bodyPr>
          <a:lstStyle/>
          <a:p>
            <a:pPr algn="ctr"/>
            <a:r>
              <a:rPr lang="en-US" sz="1700" dirty="0">
                <a:solidFill>
                  <a:schemeClr val="accent1">
                    <a:lumMod val="60000"/>
                    <a:lumOff val="40000"/>
                  </a:schemeClr>
                </a:solidFill>
                <a:latin typeface="Avenir"/>
              </a:rPr>
              <a:t>#1. In-game Purchases (via Riot Points)</a:t>
            </a:r>
          </a:p>
          <a:p>
            <a:pPr algn="ctr"/>
            <a:endParaRPr lang="en-US" sz="1700" dirty="0">
              <a:latin typeface="Avenir"/>
            </a:endParaRPr>
          </a:p>
          <a:p>
            <a:pPr algn="ctr"/>
            <a:r>
              <a:rPr lang="en-US" sz="1700" dirty="0">
                <a:latin typeface="Avenir"/>
              </a:rPr>
              <a:t>What are Riot Points? RP, formerly known as Riot Points, is League of Legends’ in-game currency that allows users to purchase and use this currency to buy things like skins, champions, chromas, and more in-game items.</a:t>
            </a:r>
          </a:p>
        </p:txBody>
      </p:sp>
      <p:sp>
        <p:nvSpPr>
          <p:cNvPr id="12" name="TextBox 11">
            <a:extLst>
              <a:ext uri="{FF2B5EF4-FFF2-40B4-BE49-F238E27FC236}">
                <a16:creationId xmlns:a16="http://schemas.microsoft.com/office/drawing/2014/main" id="{DAAEB4D2-2226-BF41-E66A-84B9E88FEB18}"/>
              </a:ext>
            </a:extLst>
          </p:cNvPr>
          <p:cNvSpPr txBox="1"/>
          <p:nvPr/>
        </p:nvSpPr>
        <p:spPr>
          <a:xfrm>
            <a:off x="307647" y="3609105"/>
            <a:ext cx="5332575" cy="2708434"/>
          </a:xfrm>
          <a:prstGeom prst="rect">
            <a:avLst/>
          </a:prstGeom>
          <a:noFill/>
        </p:spPr>
        <p:txBody>
          <a:bodyPr wrap="square" rtlCol="0">
            <a:spAutoFit/>
          </a:bodyPr>
          <a:lstStyle/>
          <a:p>
            <a:pPr algn="ctr"/>
            <a:r>
              <a:rPr lang="en-US" sz="1700" i="0" dirty="0">
                <a:solidFill>
                  <a:schemeClr val="accent1">
                    <a:lumMod val="60000"/>
                    <a:lumOff val="40000"/>
                  </a:schemeClr>
                </a:solidFill>
                <a:effectLst/>
                <a:latin typeface="Avenir"/>
              </a:rPr>
              <a:t>#2. Ad Revenue (from YouTube Ads)</a:t>
            </a:r>
          </a:p>
          <a:p>
            <a:pPr algn="ctr"/>
            <a:endParaRPr lang="en-US" sz="1700" b="1" i="0" dirty="0">
              <a:effectLst/>
              <a:latin typeface="Avenir"/>
            </a:endParaRPr>
          </a:p>
          <a:p>
            <a:pPr algn="ctr"/>
            <a:r>
              <a:rPr lang="en-US" sz="1700" b="0" i="0" dirty="0">
                <a:effectLst/>
                <a:latin typeface="Avenir"/>
              </a:rPr>
              <a:t>With a </a:t>
            </a:r>
            <a:r>
              <a:rPr lang="en-US" sz="1700" i="0" dirty="0">
                <a:effectLst/>
                <a:latin typeface="Avenir"/>
              </a:rPr>
              <a:t>combined 6.84+ million subscribers </a:t>
            </a:r>
            <a:r>
              <a:rPr lang="en-US" sz="1700" b="0" i="0" dirty="0">
                <a:effectLst/>
                <a:latin typeface="Avenir"/>
              </a:rPr>
              <a:t>across their 9 LoL YouTube channels, the League of Legends brand also makes money by monetizing the YouTube video content they upload to their channels.</a:t>
            </a:r>
          </a:p>
          <a:p>
            <a:pPr algn="ctr"/>
            <a:r>
              <a:rPr lang="en-US" sz="1700" b="0" i="0" dirty="0">
                <a:effectLst/>
                <a:latin typeface="Avenir"/>
              </a:rPr>
              <a:t>These 9 channels upload content like live broadcasts of pro play across all global leagues including the World Championship. As well as weekly highlights, gameplay breakdowns, commentary, and more.</a:t>
            </a:r>
          </a:p>
        </p:txBody>
      </p:sp>
      <p:sp>
        <p:nvSpPr>
          <p:cNvPr id="13" name="TextBox 12">
            <a:extLst>
              <a:ext uri="{FF2B5EF4-FFF2-40B4-BE49-F238E27FC236}">
                <a16:creationId xmlns:a16="http://schemas.microsoft.com/office/drawing/2014/main" id="{723346DF-9852-99ED-C7A6-C89F4137FD98}"/>
              </a:ext>
            </a:extLst>
          </p:cNvPr>
          <p:cNvSpPr txBox="1"/>
          <p:nvPr/>
        </p:nvSpPr>
        <p:spPr>
          <a:xfrm>
            <a:off x="6276342" y="1840352"/>
            <a:ext cx="5332575" cy="2185214"/>
          </a:xfrm>
          <a:prstGeom prst="rect">
            <a:avLst/>
          </a:prstGeom>
          <a:noFill/>
        </p:spPr>
        <p:txBody>
          <a:bodyPr wrap="square" rtlCol="0">
            <a:spAutoFit/>
          </a:bodyPr>
          <a:lstStyle/>
          <a:p>
            <a:pPr algn="ctr"/>
            <a:r>
              <a:rPr lang="en-US" sz="1700" i="0" dirty="0">
                <a:solidFill>
                  <a:schemeClr val="accent1">
                    <a:lumMod val="60000"/>
                    <a:lumOff val="40000"/>
                  </a:schemeClr>
                </a:solidFill>
                <a:effectLst/>
                <a:latin typeface="Avenir"/>
              </a:rPr>
              <a:t>#3. LoL eSports Live Events (Ticket Sales)</a:t>
            </a:r>
          </a:p>
          <a:p>
            <a:pPr algn="ctr"/>
            <a:endParaRPr lang="en-US" sz="1700" b="1" i="0" dirty="0">
              <a:effectLst/>
              <a:latin typeface="Avenir"/>
            </a:endParaRPr>
          </a:p>
          <a:p>
            <a:pPr algn="ctr"/>
            <a:r>
              <a:rPr lang="en-US" sz="1700" b="0" i="0" dirty="0">
                <a:effectLst/>
                <a:latin typeface="Avenir"/>
              </a:rPr>
              <a:t>In addition to streaming tournaments, League of Legends also makes money through selling tickets to these LoL eSport events. These events are live in-person tournament events where fans who purchase tickets can watch these gamers live at the venue - which is held in various parts of the world.</a:t>
            </a:r>
          </a:p>
        </p:txBody>
      </p:sp>
      <p:sp>
        <p:nvSpPr>
          <p:cNvPr id="14" name="TextBox 13">
            <a:extLst>
              <a:ext uri="{FF2B5EF4-FFF2-40B4-BE49-F238E27FC236}">
                <a16:creationId xmlns:a16="http://schemas.microsoft.com/office/drawing/2014/main" id="{4F40B6C1-B94B-864C-6876-FB76C51F28CB}"/>
              </a:ext>
            </a:extLst>
          </p:cNvPr>
          <p:cNvSpPr txBox="1"/>
          <p:nvPr/>
        </p:nvSpPr>
        <p:spPr>
          <a:xfrm>
            <a:off x="6276341" y="4042763"/>
            <a:ext cx="5332575" cy="2185214"/>
          </a:xfrm>
          <a:prstGeom prst="rect">
            <a:avLst/>
          </a:prstGeom>
          <a:noFill/>
        </p:spPr>
        <p:txBody>
          <a:bodyPr wrap="square" rtlCol="0">
            <a:spAutoFit/>
          </a:bodyPr>
          <a:lstStyle/>
          <a:p>
            <a:pPr algn="ctr"/>
            <a:r>
              <a:rPr lang="en-US" sz="1700" i="0" dirty="0">
                <a:solidFill>
                  <a:schemeClr val="accent1">
                    <a:lumMod val="60000"/>
                    <a:lumOff val="40000"/>
                  </a:schemeClr>
                </a:solidFill>
                <a:effectLst/>
                <a:latin typeface="Avenir"/>
              </a:rPr>
              <a:t>#4. Selling Merchandise (Riot Games Store)</a:t>
            </a:r>
          </a:p>
          <a:p>
            <a:pPr algn="ctr"/>
            <a:endParaRPr lang="en-US" sz="1700" b="1" i="0" dirty="0">
              <a:effectLst/>
              <a:latin typeface="Avenir"/>
            </a:endParaRPr>
          </a:p>
          <a:p>
            <a:pPr algn="ctr"/>
            <a:r>
              <a:rPr lang="en-US" sz="1700" b="0" i="0" dirty="0">
                <a:effectLst/>
                <a:latin typeface="Avenir"/>
              </a:rPr>
              <a:t>Another way League of Legends makes money is by </a:t>
            </a:r>
            <a:r>
              <a:rPr lang="en-US" sz="1700" i="0" dirty="0">
                <a:effectLst/>
                <a:latin typeface="Avenir"/>
              </a:rPr>
              <a:t>selling its own merchandise</a:t>
            </a:r>
            <a:r>
              <a:rPr lang="en-US" sz="1700" b="0" i="0" dirty="0">
                <a:effectLst/>
                <a:latin typeface="Avenir"/>
              </a:rPr>
              <a:t> through its official online </a:t>
            </a:r>
            <a:r>
              <a:rPr lang="en-US" sz="1700" b="0" i="0" u="none" strike="noStrike" dirty="0">
                <a:effectLst/>
                <a:latin typeface="Avenir"/>
              </a:rPr>
              <a:t>Riot Games Store</a:t>
            </a:r>
            <a:r>
              <a:rPr lang="en-US" sz="1700" b="0" i="0" dirty="0">
                <a:effectLst/>
                <a:latin typeface="Avenir"/>
              </a:rPr>
              <a:t>.</a:t>
            </a:r>
          </a:p>
          <a:p>
            <a:pPr algn="ctr"/>
            <a:r>
              <a:rPr lang="en-US" sz="1700" b="0" i="0" dirty="0">
                <a:effectLst/>
                <a:latin typeface="Avenir"/>
              </a:rPr>
              <a:t>Here, they sell branded League of Legends apparel, collectibles, accessories, and more that range in price between </a:t>
            </a:r>
            <a:r>
              <a:rPr lang="en-US" sz="1700" i="0" dirty="0">
                <a:effectLst/>
                <a:latin typeface="Avenir"/>
              </a:rPr>
              <a:t>$5 to $940+ USD.</a:t>
            </a:r>
          </a:p>
        </p:txBody>
      </p:sp>
    </p:spTree>
    <p:extLst>
      <p:ext uri="{BB962C8B-B14F-4D97-AF65-F5344CB8AC3E}">
        <p14:creationId xmlns:p14="http://schemas.microsoft.com/office/powerpoint/2010/main" val="256103227"/>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998" y="5334748"/>
            <a:ext cx="678135" cy="990000"/>
            <a:chOff x="10490969" y="1448827"/>
            <a:chExt cx="678135" cy="990000"/>
          </a:xfrm>
        </p:grpSpPr>
        <p:sp>
          <p:nvSpPr>
            <p:cNvPr id="27" name="Freeform: Shape 26">
              <a:extLst>
                <a:ext uri="{FF2B5EF4-FFF2-40B4-BE49-F238E27FC236}">
                  <a16:creationId xmlns:a16="http://schemas.microsoft.com/office/drawing/2014/main" id="{02ECB475-568C-47AC-B16D-2E202DEB2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8" name="Oval 27">
              <a:extLst>
                <a:ext uri="{FF2B5EF4-FFF2-40B4-BE49-F238E27FC236}">
                  <a16:creationId xmlns:a16="http://schemas.microsoft.com/office/drawing/2014/main" id="{080D8764-525A-441E-B58F-068E82F09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9" name="Oval 28">
              <a:extLst>
                <a:ext uri="{FF2B5EF4-FFF2-40B4-BE49-F238E27FC236}">
                  <a16:creationId xmlns:a16="http://schemas.microsoft.com/office/drawing/2014/main" id="{11196109-6F2B-4738-B2FC-2CCC753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0" name="Freeform: Shape 29">
              <a:extLst>
                <a:ext uri="{FF2B5EF4-FFF2-40B4-BE49-F238E27FC236}">
                  <a16:creationId xmlns:a16="http://schemas.microsoft.com/office/drawing/2014/main" id="{F7E468C2-69B8-470B-85E3-801A3CB1D7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useBgFill="1">
        <p:nvSpPr>
          <p:cNvPr id="32" name="Rectangle 31">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itle 13">
            <a:extLst>
              <a:ext uri="{FF2B5EF4-FFF2-40B4-BE49-F238E27FC236}">
                <a16:creationId xmlns:a16="http://schemas.microsoft.com/office/drawing/2014/main" id="{C15EE852-24F1-4643-8082-AB45CFF2BA10}"/>
              </a:ext>
            </a:extLst>
          </p:cNvPr>
          <p:cNvSpPr>
            <a:spLocks noGrp="1"/>
          </p:cNvSpPr>
          <p:nvPr>
            <p:ph type="title"/>
          </p:nvPr>
        </p:nvSpPr>
        <p:spPr>
          <a:xfrm>
            <a:off x="1458758" y="4813216"/>
            <a:ext cx="9274483" cy="556431"/>
          </a:xfrm>
        </p:spPr>
        <p:txBody>
          <a:bodyPr vert="horz" wrap="square" lIns="0" tIns="0" rIns="0" bIns="0" rtlCol="0" anchor="t" anchorCtr="0">
            <a:normAutofit/>
          </a:bodyPr>
          <a:lstStyle/>
          <a:p>
            <a:pPr algn="ctr"/>
            <a:r>
              <a:rPr lang="en-US" sz="3700" kern="1200" dirty="0">
                <a:solidFill>
                  <a:schemeClr val="tx1"/>
                </a:solidFill>
                <a:latin typeface="+mj-lt"/>
                <a:ea typeface="+mj-ea"/>
                <a:cs typeface="+mj-cs"/>
              </a:rPr>
              <a:t>"The darker the night, the brighter the stars."</a:t>
            </a:r>
          </a:p>
        </p:txBody>
      </p:sp>
      <p:pic>
        <p:nvPicPr>
          <p:cNvPr id="5" name="Picture Placeholder 4" descr="A picture containing sport, swimming, water sport, ocean floor&#10;&#10;Description automatically generated">
            <a:extLst>
              <a:ext uri="{FF2B5EF4-FFF2-40B4-BE49-F238E27FC236}">
                <a16:creationId xmlns:a16="http://schemas.microsoft.com/office/drawing/2014/main" id="{2BA4EA49-9D58-F464-A914-A828CF984741}"/>
              </a:ext>
            </a:extLst>
          </p:cNvPr>
          <p:cNvPicPr>
            <a:picLocks noGrp="1" noChangeAspect="1"/>
          </p:cNvPicPr>
          <p:nvPr>
            <p:ph type="pic" sz="quarter" idx="13"/>
          </p:nvPr>
        </p:nvPicPr>
        <p:blipFill rotWithShape="1">
          <a:blip r:embed="rId2"/>
          <a:srcRect t="12329" b="35161"/>
          <a:stretch/>
        </p:blipFill>
        <p:spPr>
          <a:xfrm>
            <a:off x="20" y="409737"/>
            <a:ext cx="12191980" cy="3777175"/>
          </a:xfrm>
          <a:prstGeom prst="rect">
            <a:avLst/>
          </a:prstGeom>
          <a:ln>
            <a:noFill/>
          </a:ln>
          <a:effectLst>
            <a:outerShdw blurRad="190500" algn="tl" rotWithShape="0">
              <a:srgbClr val="000000">
                <a:alpha val="70000"/>
              </a:srgbClr>
            </a:outerShdw>
          </a:effectLst>
        </p:spPr>
      </p:pic>
      <p:sp>
        <p:nvSpPr>
          <p:cNvPr id="34" name="Oval 33">
            <a:extLst>
              <a:ext uri="{FF2B5EF4-FFF2-40B4-BE49-F238E27FC236}">
                <a16:creationId xmlns:a16="http://schemas.microsoft.com/office/drawing/2014/main" id="{C5D31EF7-7A67-43B2-8B5E-B4A6241B1A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3613" y="3602837"/>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Content Placeholder 14">
            <a:extLst>
              <a:ext uri="{FF2B5EF4-FFF2-40B4-BE49-F238E27FC236}">
                <a16:creationId xmlns:a16="http://schemas.microsoft.com/office/drawing/2014/main" id="{4139825C-53C7-44F4-A064-9795CECD081B}"/>
              </a:ext>
            </a:extLst>
          </p:cNvPr>
          <p:cNvSpPr>
            <a:spLocks noGrp="1"/>
          </p:cNvSpPr>
          <p:nvPr>
            <p:ph sz="quarter" idx="15"/>
          </p:nvPr>
        </p:nvSpPr>
        <p:spPr>
          <a:xfrm>
            <a:off x="1703734" y="5554584"/>
            <a:ext cx="6146779" cy="379631"/>
          </a:xfrm>
        </p:spPr>
        <p:txBody>
          <a:bodyPr vert="horz" wrap="square" lIns="0" tIns="0" rIns="0" bIns="0" rtlCol="0" anchor="t">
            <a:normAutofit lnSpcReduction="10000"/>
          </a:bodyPr>
          <a:lstStyle/>
          <a:p>
            <a:pPr marL="0" indent="0"/>
            <a:r>
              <a:rPr lang="en-US" b="1" i="1" dirty="0">
                <a:latin typeface="Avenir"/>
              </a:rPr>
              <a:t>Braum (Champion from LoL)</a:t>
            </a:r>
          </a:p>
        </p:txBody>
      </p:sp>
      <p:sp>
        <p:nvSpPr>
          <p:cNvPr id="21" name="Slide Number Placeholder 20">
            <a:extLst>
              <a:ext uri="{FF2B5EF4-FFF2-40B4-BE49-F238E27FC236}">
                <a16:creationId xmlns:a16="http://schemas.microsoft.com/office/drawing/2014/main" id="{1C563B34-DD53-4FB1-B8C2-8914E01C6365}"/>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8</a:t>
            </a:fld>
            <a:endParaRPr lang="en-US">
              <a:solidFill>
                <a:schemeClr val="tx1">
                  <a:alpha val="80000"/>
                </a:schemeClr>
              </a:solidFill>
            </a:endParaRPr>
          </a:p>
        </p:txBody>
      </p:sp>
    </p:spTree>
    <p:extLst>
      <p:ext uri="{BB962C8B-B14F-4D97-AF65-F5344CB8AC3E}">
        <p14:creationId xmlns:p14="http://schemas.microsoft.com/office/powerpoint/2010/main" val="39551831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6" name="Rectangle 30">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E385E80-4295-4090-C1BD-66441B7930CE}"/>
              </a:ext>
            </a:extLst>
          </p:cNvPr>
          <p:cNvSpPr>
            <a:spLocks noGrp="1"/>
          </p:cNvSpPr>
          <p:nvPr>
            <p:ph type="ctrTitle"/>
          </p:nvPr>
        </p:nvSpPr>
        <p:spPr>
          <a:xfrm>
            <a:off x="640556" y="2811173"/>
            <a:ext cx="5278832" cy="1235654"/>
          </a:xfrm>
        </p:spPr>
        <p:txBody>
          <a:bodyPr anchor="b">
            <a:normAutofit/>
          </a:bodyPr>
          <a:lstStyle/>
          <a:p>
            <a:r>
              <a:rPr lang="en-US" dirty="0">
                <a:solidFill>
                  <a:schemeClr val="accent2">
                    <a:lumMod val="60000"/>
                    <a:lumOff val="40000"/>
                  </a:schemeClr>
                </a:solidFill>
              </a:rPr>
              <a:t>Technical Part</a:t>
            </a:r>
          </a:p>
        </p:txBody>
      </p:sp>
      <p:pic>
        <p:nvPicPr>
          <p:cNvPr id="8" name="Picture 7" descr="A picture containing engineering drawing&#10;&#10;Description automatically generated">
            <a:extLst>
              <a:ext uri="{FF2B5EF4-FFF2-40B4-BE49-F238E27FC236}">
                <a16:creationId xmlns:a16="http://schemas.microsoft.com/office/drawing/2014/main" id="{23F2BB0E-AE03-3833-714C-B4181A68F9C1}"/>
              </a:ext>
            </a:extLst>
          </p:cNvPr>
          <p:cNvPicPr>
            <a:picLocks noChangeAspect="1"/>
          </p:cNvPicPr>
          <p:nvPr/>
        </p:nvPicPr>
        <p:blipFill rotWithShape="1">
          <a:blip r:embed="rId2"/>
          <a:srcRect r="-1" b="2592"/>
          <a:stretch/>
        </p:blipFill>
        <p:spPr>
          <a:xfrm>
            <a:off x="6272609" y="0"/>
            <a:ext cx="5916992" cy="3429002"/>
          </a:xfrm>
          <a:prstGeom prst="rect">
            <a:avLst/>
          </a:prstGeom>
          <a:ln>
            <a:noFill/>
          </a:ln>
          <a:effectLst>
            <a:outerShdw blurRad="190500" algn="tl" rotWithShape="0">
              <a:srgbClr val="000000">
                <a:alpha val="70000"/>
              </a:srgbClr>
            </a:outerShdw>
          </a:effectLst>
        </p:spPr>
      </p:pic>
      <p:grpSp>
        <p:nvGrpSpPr>
          <p:cNvPr id="38" name="Group 32">
            <a:extLst>
              <a:ext uri="{FF2B5EF4-FFF2-40B4-BE49-F238E27FC236}">
                <a16:creationId xmlns:a16="http://schemas.microsoft.com/office/drawing/2014/main" id="{819DC2A4-EB0C-4DA7-8B5B-4B1F4243A69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1636" y="5457992"/>
            <a:ext cx="667802" cy="631474"/>
            <a:chOff x="10478914" y="1506691"/>
            <a:chExt cx="667802" cy="631474"/>
          </a:xfrm>
        </p:grpSpPr>
        <p:sp>
          <p:nvSpPr>
            <p:cNvPr id="34" name="Freeform: Shape 33">
              <a:extLst>
                <a:ext uri="{FF2B5EF4-FFF2-40B4-BE49-F238E27FC236}">
                  <a16:creationId xmlns:a16="http://schemas.microsoft.com/office/drawing/2014/main" id="{3B1D6106-2FE2-43D2-9C05-B11DB97DDF4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8100000">
              <a:off x="10606715" y="1506691"/>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5" name="Oval 34">
              <a:extLst>
                <a:ext uri="{FF2B5EF4-FFF2-40B4-BE49-F238E27FC236}">
                  <a16:creationId xmlns:a16="http://schemas.microsoft.com/office/drawing/2014/main" id="{5EA3FCD8-3C26-4FDE-89C6-D23C051A42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a:off x="10613915" y="1424627"/>
              <a:ext cx="270000" cy="540001"/>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pic>
        <p:nvPicPr>
          <p:cNvPr id="10" name="Picture 9" descr="A close up of a watch&#10;&#10;Description automatically generated with low confidence">
            <a:extLst>
              <a:ext uri="{FF2B5EF4-FFF2-40B4-BE49-F238E27FC236}">
                <a16:creationId xmlns:a16="http://schemas.microsoft.com/office/drawing/2014/main" id="{EE8ADC28-3CC9-919D-A7BF-74A68981A3CC}"/>
              </a:ext>
            </a:extLst>
          </p:cNvPr>
          <p:cNvPicPr>
            <a:picLocks noChangeAspect="1"/>
          </p:cNvPicPr>
          <p:nvPr/>
        </p:nvPicPr>
        <p:blipFill rotWithShape="1">
          <a:blip r:embed="rId3"/>
          <a:srcRect t="2112" r="-1" b="480"/>
          <a:stretch/>
        </p:blipFill>
        <p:spPr>
          <a:xfrm>
            <a:off x="6272613" y="3429002"/>
            <a:ext cx="5916987" cy="3428999"/>
          </a:xfrm>
          <a:prstGeom prst="rect">
            <a:avLst/>
          </a:prstGeom>
          <a:ln>
            <a:noFill/>
          </a:ln>
          <a:effectLst>
            <a:outerShdw blurRad="190500" algn="tl" rotWithShape="0">
              <a:srgbClr val="000000">
                <a:alpha val="70000"/>
              </a:srgbClr>
            </a:outerShdw>
          </a:effectLst>
        </p:spPr>
      </p:pic>
      <p:sp>
        <p:nvSpPr>
          <p:cNvPr id="37" name="Rectangle 36">
            <a:extLst>
              <a:ext uri="{FF2B5EF4-FFF2-40B4-BE49-F238E27FC236}">
                <a16:creationId xmlns:a16="http://schemas.microsoft.com/office/drawing/2014/main" id="{3C64A91D-E535-4C24-A0E3-96A3810E3F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78F3B13B-EEA6-DA48-779E-36A2708AB41B}"/>
              </a:ext>
            </a:extLst>
          </p:cNvPr>
          <p:cNvSpPr>
            <a:spLocks noGrp="1"/>
          </p:cNvSpPr>
          <p:nvPr>
            <p:ph type="sldNum" sz="quarter" idx="12"/>
          </p:nvPr>
        </p:nvSpPr>
        <p:spPr>
          <a:xfrm>
            <a:off x="9948863" y="6507212"/>
            <a:ext cx="1692274" cy="153888"/>
          </a:xfrm>
        </p:spPr>
        <p:txBody>
          <a:bodyPr>
            <a:normAutofit/>
          </a:bodyPr>
          <a:lstStyle/>
          <a:p>
            <a:pPr>
              <a:spcAft>
                <a:spcPts val="600"/>
              </a:spcAft>
            </a:pPr>
            <a:fld id="{DBA1B0FB-D917-4C8C-928F-313BD683BF39}" type="slidenum">
              <a:rPr lang="en-US" smtClean="0"/>
              <a:pPr>
                <a:spcAft>
                  <a:spcPts val="600"/>
                </a:spcAft>
              </a:pPr>
              <a:t>9</a:t>
            </a:fld>
            <a:endParaRPr lang="en-US"/>
          </a:p>
        </p:txBody>
      </p:sp>
    </p:spTree>
    <p:extLst>
      <p:ext uri="{BB962C8B-B14F-4D97-AF65-F5344CB8AC3E}">
        <p14:creationId xmlns:p14="http://schemas.microsoft.com/office/powerpoint/2010/main" val="4282144943"/>
      </p:ext>
    </p:extLst>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sld>
</file>

<file path=ppt/theme/theme1.xml><?xml version="1.0" encoding="utf-8"?>
<a:theme xmlns:a="http://schemas.openxmlformats.org/drawingml/2006/main" name="3DFloatVTI">
  <a:themeElements>
    <a:clrScheme name="Float">
      <a:dk1>
        <a:sysClr val="windowText" lastClr="000000"/>
      </a:dk1>
      <a:lt1>
        <a:sysClr val="window" lastClr="FFFFFF"/>
      </a:lt1>
      <a:dk2>
        <a:srgbClr val="1B192E"/>
      </a:dk2>
      <a:lt2>
        <a:srgbClr val="EAE5EB"/>
      </a:lt2>
      <a:accent1>
        <a:srgbClr val="13BE89"/>
      </a:accent1>
      <a:accent2>
        <a:srgbClr val="12B1BF"/>
      </a:accent2>
      <a:accent3>
        <a:srgbClr val="D40AA8"/>
      </a:accent3>
      <a:accent4>
        <a:srgbClr val="B86E62"/>
      </a:accent4>
      <a:accent5>
        <a:srgbClr val="A3A3C1"/>
      </a:accent5>
      <a:accent6>
        <a:srgbClr val="37335B"/>
      </a:accent6>
      <a:hlink>
        <a:srgbClr val="0066FF"/>
      </a:hlink>
      <a:folHlink>
        <a:srgbClr val="666699"/>
      </a:folHlink>
    </a:clrScheme>
    <a:fontScheme name="Float">
      <a:majorFont>
        <a:latin typeface="Walbaum Display"/>
        <a:ea typeface=""/>
        <a:cs typeface=""/>
      </a:majorFont>
      <a:minorFont>
        <a:latin typeface="Gill Sans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3DFloatVTI" id="{F59BA300-ED19-4B39-9AE3-7882B1DE8B78}" vid="{0FEC63E3-719F-4F50-9F1E-5B8BAF39109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lcf76f155ced4ddcb4097134ff3c332f xmlns="71af3243-3dd4-4a8d-8c0d-dd76da1f02a5">
      <Terms xmlns="http://schemas.microsoft.com/office/infopath/2007/PartnerControls"/>
    </lcf76f155ced4ddcb4097134ff3c332f>
    <TaxCatchAll xmlns="230e9df3-be65-4c73-a93b-d1236ebd677e"/>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8" ma:contentTypeDescription="Create a new document." ma:contentTypeScope="" ma:versionID="22a266b9fa9a230c5a512669d8b298c3">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ddc33fff6b14141ee5c74a0d29ea6a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lcf76f155ced4ddcb4097134ff3c332f" ma:index="24" nillable="true" ma:taxonomy="true" ma:internalName="lcf76f155ced4ddcb4097134ff3c332f" ma:taxonomyFieldName="MediaServiceAITags" ma:displayName="Image Tags" ma:readOnly="false" ma:fieldId="{5cf76f15-5ced-4ddc-b409-7134ff3c332f}" ma:taxonomyMulti="true" ma:sspId="e385fb40-52d4-4fae-9c5b-3e8ff8a5878e" ma:termSetId="09814cd3-568e-4e90-9814-8d621ff8fb84"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0811A92-D464-4AC4-A396-BA73B10CEEAC}">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DE4876F9-7AE1-498D-B8FE-1E3AD703D2A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904751AB-E840-446F-8D49-E697067EC887}">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{E5377E27-37D6-40AA-991C-C89FC715C388}tf33713516_win32</Template>
  <TotalTime>150</TotalTime>
  <Words>1725</Words>
  <Application>Microsoft Office PowerPoint</Application>
  <PresentationFormat>Widescreen</PresentationFormat>
  <Paragraphs>94</Paragraphs>
  <Slides>17</Slides>
  <Notes>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17</vt:i4>
      </vt:variant>
    </vt:vector>
  </HeadingPairs>
  <TitlesOfParts>
    <vt:vector size="24" baseType="lpstr">
      <vt:lpstr>Arial</vt:lpstr>
      <vt:lpstr>Avenir</vt:lpstr>
      <vt:lpstr>Calibri</vt:lpstr>
      <vt:lpstr>Gill Sans MT</vt:lpstr>
      <vt:lpstr>Noto Serif</vt:lpstr>
      <vt:lpstr>Walbaum Display</vt:lpstr>
      <vt:lpstr>3DFloatVTI</vt:lpstr>
      <vt:lpstr>How League of Legends works ?</vt:lpstr>
      <vt:lpstr>Agenda</vt:lpstr>
      <vt:lpstr>Introduction</vt:lpstr>
      <vt:lpstr>PowerPoint Presentation</vt:lpstr>
      <vt:lpstr>Business</vt:lpstr>
      <vt:lpstr>PowerPoint Presentation</vt:lpstr>
      <vt:lpstr>PowerPoint Presentation</vt:lpstr>
      <vt:lpstr>"The darker the night, the brighter the stars."</vt:lpstr>
      <vt:lpstr>Technical Part</vt:lpstr>
      <vt:lpstr>The Architecture of the League Client</vt:lpstr>
      <vt:lpstr>Incrementing towards an awesome architecture</vt:lpstr>
      <vt:lpstr>PowerPoint Presentation</vt:lpstr>
      <vt:lpstr>PowerPoint Presentation</vt:lpstr>
      <vt:lpstr>PowerPoint Presentation</vt:lpstr>
      <vt:lpstr>The final architecture</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League of Legends works ?</dc:title>
  <dc:creator>Alexander Karaneichewv</dc:creator>
  <cp:lastModifiedBy>Alexander Karaneichewv</cp:lastModifiedBy>
  <cp:revision>12</cp:revision>
  <dcterms:created xsi:type="dcterms:W3CDTF">2022-11-30T18:53:10Z</dcterms:created>
  <dcterms:modified xsi:type="dcterms:W3CDTF">2022-12-01T22:28:32Z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